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0" r:id="rId1"/>
  </p:sldMasterIdLst>
  <p:notesMasterIdLst>
    <p:notesMasterId r:id="rId28"/>
  </p:notesMasterIdLst>
  <p:handoutMasterIdLst>
    <p:handoutMasterId r:id="rId29"/>
  </p:handoutMasterIdLst>
  <p:sldIdLst>
    <p:sldId id="685" r:id="rId2"/>
    <p:sldId id="277" r:id="rId3"/>
    <p:sldId id="728" r:id="rId4"/>
    <p:sldId id="758" r:id="rId5"/>
    <p:sldId id="754" r:id="rId6"/>
    <p:sldId id="759" r:id="rId7"/>
    <p:sldId id="755" r:id="rId8"/>
    <p:sldId id="756" r:id="rId9"/>
    <p:sldId id="760" r:id="rId10"/>
    <p:sldId id="729" r:id="rId11"/>
    <p:sldId id="739" r:id="rId12"/>
    <p:sldId id="741" r:id="rId13"/>
    <p:sldId id="740" r:id="rId14"/>
    <p:sldId id="730" r:id="rId15"/>
    <p:sldId id="743" r:id="rId16"/>
    <p:sldId id="753" r:id="rId17"/>
    <p:sldId id="742" r:id="rId18"/>
    <p:sldId id="744" r:id="rId19"/>
    <p:sldId id="745" r:id="rId20"/>
    <p:sldId id="746" r:id="rId21"/>
    <p:sldId id="747" r:id="rId22"/>
    <p:sldId id="757" r:id="rId23"/>
    <p:sldId id="749" r:id="rId24"/>
    <p:sldId id="731" r:id="rId25"/>
    <p:sldId id="726" r:id="rId26"/>
    <p:sldId id="727" r:id="rId27"/>
  </p:sldIdLst>
  <p:sldSz cx="12192000" cy="6858000"/>
  <p:notesSz cx="6858000" cy="9144000"/>
  <p:defaultTextStyle>
    <a:defPPr>
      <a:defRPr lang="en-US"/>
    </a:defPPr>
    <a:lvl1pPr marL="0" algn="l" defTabSz="914507" rtl="0" eaLnBrk="1" latinLnBrk="0" hangingPunct="1">
      <a:defRPr sz="1400" kern="1200">
        <a:solidFill>
          <a:schemeClr val="tx1"/>
        </a:solidFill>
        <a:latin typeface="+mn-lt"/>
        <a:ea typeface="+mn-ea"/>
        <a:cs typeface="+mn-cs"/>
      </a:defRPr>
    </a:lvl1pPr>
    <a:lvl2pPr marL="457253" algn="l" defTabSz="914507" rtl="0" eaLnBrk="1" latinLnBrk="0" hangingPunct="1">
      <a:defRPr sz="1400" kern="1200">
        <a:solidFill>
          <a:schemeClr val="tx1"/>
        </a:solidFill>
        <a:latin typeface="+mn-lt"/>
        <a:ea typeface="+mn-ea"/>
        <a:cs typeface="+mn-cs"/>
      </a:defRPr>
    </a:lvl2pPr>
    <a:lvl3pPr marL="914507" algn="l" defTabSz="914507" rtl="0" eaLnBrk="1" latinLnBrk="0" hangingPunct="1">
      <a:defRPr sz="1400" kern="1200">
        <a:solidFill>
          <a:schemeClr val="tx1"/>
        </a:solidFill>
        <a:latin typeface="+mn-lt"/>
        <a:ea typeface="+mn-ea"/>
        <a:cs typeface="+mn-cs"/>
      </a:defRPr>
    </a:lvl3pPr>
    <a:lvl4pPr marL="1371760" algn="l" defTabSz="914507" rtl="0" eaLnBrk="1" latinLnBrk="0" hangingPunct="1">
      <a:defRPr sz="1400" kern="1200">
        <a:solidFill>
          <a:schemeClr val="tx1"/>
        </a:solidFill>
        <a:latin typeface="+mn-lt"/>
        <a:ea typeface="+mn-ea"/>
        <a:cs typeface="+mn-cs"/>
      </a:defRPr>
    </a:lvl4pPr>
    <a:lvl5pPr marL="1829014" algn="l" defTabSz="914507" rtl="0" eaLnBrk="1" latinLnBrk="0" hangingPunct="1">
      <a:defRPr sz="1400" kern="1200">
        <a:solidFill>
          <a:schemeClr val="tx1"/>
        </a:solidFill>
        <a:latin typeface="+mn-lt"/>
        <a:ea typeface="+mn-ea"/>
        <a:cs typeface="+mn-cs"/>
      </a:defRPr>
    </a:lvl5pPr>
    <a:lvl6pPr marL="2286266" algn="l" defTabSz="914507" rtl="0" eaLnBrk="1" latinLnBrk="0" hangingPunct="1">
      <a:defRPr sz="1400" kern="1200">
        <a:solidFill>
          <a:schemeClr val="tx1"/>
        </a:solidFill>
        <a:latin typeface="+mn-lt"/>
        <a:ea typeface="+mn-ea"/>
        <a:cs typeface="+mn-cs"/>
      </a:defRPr>
    </a:lvl6pPr>
    <a:lvl7pPr marL="2743520" algn="l" defTabSz="914507" rtl="0" eaLnBrk="1" latinLnBrk="0" hangingPunct="1">
      <a:defRPr sz="1400" kern="1200">
        <a:solidFill>
          <a:schemeClr val="tx1"/>
        </a:solidFill>
        <a:latin typeface="+mn-lt"/>
        <a:ea typeface="+mn-ea"/>
        <a:cs typeface="+mn-cs"/>
      </a:defRPr>
    </a:lvl7pPr>
    <a:lvl8pPr marL="3200773" algn="l" defTabSz="914507" rtl="0" eaLnBrk="1" latinLnBrk="0" hangingPunct="1">
      <a:defRPr sz="1400" kern="1200">
        <a:solidFill>
          <a:schemeClr val="tx1"/>
        </a:solidFill>
        <a:latin typeface="+mn-lt"/>
        <a:ea typeface="+mn-ea"/>
        <a:cs typeface="+mn-cs"/>
      </a:defRPr>
    </a:lvl8pPr>
    <a:lvl9pPr marL="3658027" algn="l" defTabSz="91450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44E789-9B41-435C-895F-FC6281DB923F}">
  <a:tblStyle styleId="{77FBBBCB-588E-45F7-8197-1C2F8D5DC026}" styleName="IBM Blue">
    <a:wholeTbl>
      <a:tcTxStyle>
        <a:fontRef idx="minor">
          <a:prstClr val="black"/>
        </a:fontRef>
        <a:schemeClr val="tx1"/>
      </a:tcTxStyle>
      <a:tcStyle>
        <a:tcBdr>
          <a:left>
            <a:ln w="0" cmpd="sng">
              <a:solidFill>
                <a:srgbClr val="161616"/>
              </a:solidFill>
            </a:ln>
          </a:left>
          <a:right>
            <a:ln w="0" cmpd="sng">
              <a:solidFill>
                <a:srgbClr val="161616"/>
              </a:solidFill>
            </a:ln>
          </a:right>
          <a:top>
            <a:ln w="0"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bg1"/>
      </a:tcTxStyle>
      <a:tcStyle>
        <a:tcBdr/>
        <a:fill>
          <a:solidFill>
            <a:srgbClr val="0F62FE"/>
          </a:solidFill>
        </a:fill>
      </a:tcStyle>
    </a:firstRow>
  </a:tblStyle>
  <a:tblStyle styleId="{C525F056-CDCB-4544-8969-F531D1CEA358}" styleName="IBM Light Blue">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tx1"/>
      </a:tcTxStyle>
      <a:tcStyle>
        <a:tcBdr/>
        <a:fill>
          <a:solidFill>
            <a:srgbClr val="BAE6FF"/>
          </a:solidFill>
        </a:fill>
      </a:tcStyle>
    </a:firstRow>
  </a:tblStyle>
  <a:tblStyle styleId="{DE7DB900-8C61-4A5D-9F65-6A9D50D4B3C3}" styleName="IBM Light Gray">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tcTxStyle>
      <a:tcStyle>
        <a:tcBdr/>
        <a:fill>
          <a:solidFill>
            <a:srgbClr val="E0E0E0"/>
          </a:solidFill>
        </a:fill>
      </a:tcStyle>
    </a:lastRow>
    <a:firstRow>
      <a:tcTxStyle>
        <a:fontRef idx="minor">
          <a:prstClr val="black"/>
        </a:fontRef>
        <a:schemeClr val="tx1"/>
      </a:tcTxStyle>
      <a:tcStyle>
        <a:tcBdr/>
        <a:fill>
          <a:solidFill>
            <a:srgbClr val="E0E0E0"/>
          </a:solidFill>
        </a:fill>
      </a:tcStyle>
    </a:firstRow>
  </a:tblStyle>
  <a:tblStyle styleId="{9E4DBE83-B0FF-4C56-A845-3F0C87E8C8B1}" styleName="Table Style for Pub">
    <a:wholeTbl>
      <a:tcTxStyle>
        <a:fontRef idx="minor">
          <a:prstClr val="black"/>
        </a:fontRef>
        <a:schemeClr val="tx1"/>
      </a:tcTxStyle>
      <a:tcStyle>
        <a:tcBdr>
          <a:left>
            <a:ln w="12700" cmpd="sng">
              <a:solidFill>
                <a:srgbClr val="D9D9D9"/>
              </a:solidFill>
            </a:ln>
          </a:left>
          <a:right>
            <a:ln w="12700" cmpd="sng">
              <a:solidFill>
                <a:srgbClr val="D9D9D9"/>
              </a:solidFill>
            </a:ln>
          </a:right>
          <a:top>
            <a:ln w="12700" cmpd="sng">
              <a:solidFill>
                <a:srgbClr val="D9D9D9"/>
              </a:solidFill>
            </a:ln>
          </a:top>
          <a:bottom>
            <a:ln w="12700" cmpd="sng">
              <a:solidFill>
                <a:srgbClr val="D9D9D9"/>
              </a:solidFill>
            </a:ln>
          </a:bottom>
          <a:insideH>
            <a:ln w="12700" cmpd="sng">
              <a:solidFill>
                <a:srgbClr val="D9D9D9"/>
              </a:solidFill>
            </a:ln>
          </a:insideH>
          <a:insideV>
            <a:ln w="12700" cmpd="sng">
              <a:solidFill>
                <a:srgbClr val="D9D9D9"/>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F4F4F4"/>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schemeClr val="tx1"/>
      </a:tcTxStyle>
      <a:tcStyle>
        <a:tcBdr/>
        <a:fill>
          <a:solidFill>
            <a:srgbClr val="F4F4F4"/>
          </a:solidFill>
        </a:fill>
      </a:tcStyle>
    </a:lastRow>
    <a:firstRow>
      <a:tcTxStyle>
        <a:fontRef idx="minor">
          <a:prstClr val="black"/>
        </a:fontRef>
        <a:schemeClr val="tx1"/>
      </a:tcTxStyle>
      <a:tcStyle>
        <a:tcBdr/>
        <a:fill>
          <a:solidFill>
            <a:srgbClr val="CDF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4" autoAdjust="0"/>
    <p:restoredTop sz="96197"/>
  </p:normalViewPr>
  <p:slideViewPr>
    <p:cSldViewPr snapToGrid="0" snapToObjects="1">
      <p:cViewPr varScale="1">
        <p:scale>
          <a:sx n="94" d="100"/>
          <a:sy n="94" d="100"/>
        </p:scale>
        <p:origin x="72" y="136"/>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94" d="100"/>
          <a:sy n="94" d="100"/>
        </p:scale>
        <p:origin x="37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怜 田口" userId="5142aa461dbcfdc0" providerId="LiveId" clId="{3332EF2A-40C9-4FC7-B2E0-65702ADFC793}"/>
    <pc:docChg chg="undo redo custSel addSld delSld modSld">
      <pc:chgData name="怜 田口" userId="5142aa461dbcfdc0" providerId="LiveId" clId="{3332EF2A-40C9-4FC7-B2E0-65702ADFC793}" dt="2025-04-22T16:23:18.021" v="5397" actId="20577"/>
      <pc:docMkLst>
        <pc:docMk/>
      </pc:docMkLst>
      <pc:sldChg chg="modSp add mod">
        <pc:chgData name="怜 田口" userId="5142aa461dbcfdc0" providerId="LiveId" clId="{3332EF2A-40C9-4FC7-B2E0-65702ADFC793}" dt="2025-04-21T12:36:34.768" v="715"/>
        <pc:sldMkLst>
          <pc:docMk/>
          <pc:sldMk cId="86928806" sldId="277"/>
        </pc:sldMkLst>
        <pc:spChg chg="mod">
          <ac:chgData name="怜 田口" userId="5142aa461dbcfdc0" providerId="LiveId" clId="{3332EF2A-40C9-4FC7-B2E0-65702ADFC793}" dt="2025-04-21T12:36:34.768" v="715"/>
          <ac:spMkLst>
            <pc:docMk/>
            <pc:sldMk cId="86928806" sldId="277"/>
            <ac:spMk id="4" creationId="{8F1C9B84-9D7A-F23F-1858-481CB4A5E47F}"/>
          </ac:spMkLst>
        </pc:spChg>
      </pc:sldChg>
      <pc:sldChg chg="addSp delSp modSp mod">
        <pc:chgData name="怜 田口" userId="5142aa461dbcfdc0" providerId="LiveId" clId="{3332EF2A-40C9-4FC7-B2E0-65702ADFC793}" dt="2025-04-22T06:37:06.345" v="1523" actId="21"/>
        <pc:sldMkLst>
          <pc:docMk/>
          <pc:sldMk cId="4071709981" sldId="685"/>
        </pc:sldMkLst>
        <pc:spChg chg="add del mod">
          <ac:chgData name="怜 田口" userId="5142aa461dbcfdc0" providerId="LiveId" clId="{3332EF2A-40C9-4FC7-B2E0-65702ADFC793}" dt="2025-04-22T06:37:06.345" v="1523" actId="21"/>
          <ac:spMkLst>
            <pc:docMk/>
            <pc:sldMk cId="4071709981" sldId="685"/>
            <ac:spMk id="3" creationId="{6A7F8BBF-ACA9-C904-303A-367A8C448AB2}"/>
          </ac:spMkLst>
        </pc:spChg>
      </pc:sldChg>
      <pc:sldChg chg="addSp modSp mod">
        <pc:chgData name="怜 田口" userId="5142aa461dbcfdc0" providerId="LiveId" clId="{3332EF2A-40C9-4FC7-B2E0-65702ADFC793}" dt="2025-04-22T09:07:53.533" v="3023" actId="20577"/>
        <pc:sldMkLst>
          <pc:docMk/>
          <pc:sldMk cId="3523070359" sldId="728"/>
        </pc:sldMkLst>
        <pc:spChg chg="mod">
          <ac:chgData name="怜 田口" userId="5142aa461dbcfdc0" providerId="LiveId" clId="{3332EF2A-40C9-4FC7-B2E0-65702ADFC793}" dt="2025-04-22T09:07:53.533" v="3023" actId="20577"/>
          <ac:spMkLst>
            <pc:docMk/>
            <pc:sldMk cId="3523070359" sldId="728"/>
            <ac:spMk id="2" creationId="{6A9CADE9-1A3B-F5F9-AB88-F7D3F5A6F126}"/>
          </ac:spMkLst>
        </pc:spChg>
        <pc:spChg chg="add mod">
          <ac:chgData name="怜 田口" userId="5142aa461dbcfdc0" providerId="LiveId" clId="{3332EF2A-40C9-4FC7-B2E0-65702ADFC793}" dt="2025-04-22T06:48:12.613" v="1663" actId="1076"/>
          <ac:spMkLst>
            <pc:docMk/>
            <pc:sldMk cId="3523070359" sldId="728"/>
            <ac:spMk id="3" creationId="{6A7F8BBF-ACA9-C904-303A-367A8C448AB2}"/>
          </ac:spMkLst>
        </pc:spChg>
      </pc:sldChg>
      <pc:sldChg chg="addSp delSp modSp mod">
        <pc:chgData name="怜 田口" userId="5142aa461dbcfdc0" providerId="LiveId" clId="{3332EF2A-40C9-4FC7-B2E0-65702ADFC793}" dt="2025-04-22T12:10:24.535" v="5247" actId="21"/>
        <pc:sldMkLst>
          <pc:docMk/>
          <pc:sldMk cId="4035630240" sldId="729"/>
        </pc:sldMkLst>
        <pc:spChg chg="mod">
          <ac:chgData name="怜 田口" userId="5142aa461dbcfdc0" providerId="LiveId" clId="{3332EF2A-40C9-4FC7-B2E0-65702ADFC793}" dt="2025-04-22T08:35:45.373" v="2700" actId="1076"/>
          <ac:spMkLst>
            <pc:docMk/>
            <pc:sldMk cId="4035630240" sldId="729"/>
            <ac:spMk id="5" creationId="{B3689A97-C2F1-6FA5-C0FC-694DAFEF8CE9}"/>
          </ac:spMkLst>
        </pc:spChg>
        <pc:spChg chg="mod">
          <ac:chgData name="怜 田口" userId="5142aa461dbcfdc0" providerId="LiveId" clId="{3332EF2A-40C9-4FC7-B2E0-65702ADFC793}" dt="2025-04-22T08:35:45.373" v="2700" actId="1076"/>
          <ac:spMkLst>
            <pc:docMk/>
            <pc:sldMk cId="4035630240" sldId="729"/>
            <ac:spMk id="6" creationId="{D28A8A35-A5FC-35E9-E375-A55F16D56442}"/>
          </ac:spMkLst>
        </pc:spChg>
        <pc:spChg chg="mod">
          <ac:chgData name="怜 田口" userId="5142aa461dbcfdc0" providerId="LiveId" clId="{3332EF2A-40C9-4FC7-B2E0-65702ADFC793}" dt="2025-04-22T08:35:45.373" v="2700" actId="1076"/>
          <ac:spMkLst>
            <pc:docMk/>
            <pc:sldMk cId="4035630240" sldId="729"/>
            <ac:spMk id="11" creationId="{5337E290-49B3-44FC-EAF8-6F961104B8F5}"/>
          </ac:spMkLst>
        </pc:spChg>
        <pc:spChg chg="mod">
          <ac:chgData name="怜 田口" userId="5142aa461dbcfdc0" providerId="LiveId" clId="{3332EF2A-40C9-4FC7-B2E0-65702ADFC793}" dt="2025-04-22T08:35:45.373" v="2700" actId="1076"/>
          <ac:spMkLst>
            <pc:docMk/>
            <pc:sldMk cId="4035630240" sldId="729"/>
            <ac:spMk id="12" creationId="{75467CE0-F551-7907-42B6-4D392E1F943A}"/>
          </ac:spMkLst>
        </pc:spChg>
        <pc:spChg chg="mod">
          <ac:chgData name="怜 田口" userId="5142aa461dbcfdc0" providerId="LiveId" clId="{3332EF2A-40C9-4FC7-B2E0-65702ADFC793}" dt="2025-04-22T12:10:04.818" v="5245" actId="20577"/>
          <ac:spMkLst>
            <pc:docMk/>
            <pc:sldMk cId="4035630240" sldId="729"/>
            <ac:spMk id="15" creationId="{B2DE6A07-8FB5-AD64-08D3-019B262AEA7E}"/>
          </ac:spMkLst>
        </pc:spChg>
        <pc:spChg chg="mod">
          <ac:chgData name="怜 田口" userId="5142aa461dbcfdc0" providerId="LiveId" clId="{3332EF2A-40C9-4FC7-B2E0-65702ADFC793}" dt="2025-04-22T12:08:51.405" v="5161" actId="1076"/>
          <ac:spMkLst>
            <pc:docMk/>
            <pc:sldMk cId="4035630240" sldId="729"/>
            <ac:spMk id="16" creationId="{440721DB-2913-5DCA-A027-9FF7E56B65F8}"/>
          </ac:spMkLst>
        </pc:spChg>
        <pc:spChg chg="del mod">
          <ac:chgData name="怜 田口" userId="5142aa461dbcfdc0" providerId="LiveId" clId="{3332EF2A-40C9-4FC7-B2E0-65702ADFC793}" dt="2025-04-22T12:06:09.776" v="5066" actId="478"/>
          <ac:spMkLst>
            <pc:docMk/>
            <pc:sldMk cId="4035630240" sldId="729"/>
            <ac:spMk id="22" creationId="{E4E1F1FD-E939-3465-1ADB-C1555A976966}"/>
          </ac:spMkLst>
        </pc:spChg>
        <pc:spChg chg="mod">
          <ac:chgData name="怜 田口" userId="5142aa461dbcfdc0" providerId="LiveId" clId="{3332EF2A-40C9-4FC7-B2E0-65702ADFC793}" dt="2025-04-22T12:06:21.442" v="5088" actId="20577"/>
          <ac:spMkLst>
            <pc:docMk/>
            <pc:sldMk cId="4035630240" sldId="729"/>
            <ac:spMk id="23" creationId="{FE93E0A5-5826-A006-C7C1-A4AC3B0E4292}"/>
          </ac:spMkLst>
        </pc:spChg>
        <pc:spChg chg="mod">
          <ac:chgData name="怜 田口" userId="5142aa461dbcfdc0" providerId="LiveId" clId="{3332EF2A-40C9-4FC7-B2E0-65702ADFC793}" dt="2025-04-22T12:06:04.072" v="5065"/>
          <ac:spMkLst>
            <pc:docMk/>
            <pc:sldMk cId="4035630240" sldId="729"/>
            <ac:spMk id="24" creationId="{5D791525-73ED-5331-CBD7-934F9F89EA61}"/>
          </ac:spMkLst>
        </pc:spChg>
        <pc:spChg chg="mod">
          <ac:chgData name="怜 田口" userId="5142aa461dbcfdc0" providerId="LiveId" clId="{3332EF2A-40C9-4FC7-B2E0-65702ADFC793}" dt="2025-04-22T12:06:04.072" v="5065"/>
          <ac:spMkLst>
            <pc:docMk/>
            <pc:sldMk cId="4035630240" sldId="729"/>
            <ac:spMk id="25" creationId="{19DE150C-3652-1129-9BC6-1E6F55DD65BB}"/>
          </ac:spMkLst>
        </pc:spChg>
        <pc:spChg chg="mod">
          <ac:chgData name="怜 田口" userId="5142aa461dbcfdc0" providerId="LiveId" clId="{3332EF2A-40C9-4FC7-B2E0-65702ADFC793}" dt="2025-04-22T12:06:04.072" v="5065"/>
          <ac:spMkLst>
            <pc:docMk/>
            <pc:sldMk cId="4035630240" sldId="729"/>
            <ac:spMk id="26" creationId="{1791433B-37F9-7160-4C22-853B0EEFEE9F}"/>
          </ac:spMkLst>
        </pc:spChg>
        <pc:spChg chg="mod">
          <ac:chgData name="怜 田口" userId="5142aa461dbcfdc0" providerId="LiveId" clId="{3332EF2A-40C9-4FC7-B2E0-65702ADFC793}" dt="2025-04-22T12:09:59.407" v="5243" actId="1076"/>
          <ac:spMkLst>
            <pc:docMk/>
            <pc:sldMk cId="4035630240" sldId="729"/>
            <ac:spMk id="27" creationId="{03595161-36A4-93FC-AF93-B457100FEE32}"/>
          </ac:spMkLst>
        </pc:spChg>
        <pc:spChg chg="del mod">
          <ac:chgData name="怜 田口" userId="5142aa461dbcfdc0" providerId="LiveId" clId="{3332EF2A-40C9-4FC7-B2E0-65702ADFC793}" dt="2025-04-22T12:06:41.885" v="5089" actId="478"/>
          <ac:spMkLst>
            <pc:docMk/>
            <pc:sldMk cId="4035630240" sldId="729"/>
            <ac:spMk id="28" creationId="{42042210-9472-34A6-7E24-9511D781EB4F}"/>
          </ac:spMkLst>
        </pc:spChg>
        <pc:spChg chg="add mod">
          <ac:chgData name="怜 田口" userId="5142aa461dbcfdc0" providerId="LiveId" clId="{3332EF2A-40C9-4FC7-B2E0-65702ADFC793}" dt="2025-04-22T12:10:16.125" v="5246" actId="164"/>
          <ac:spMkLst>
            <pc:docMk/>
            <pc:sldMk cId="4035630240" sldId="729"/>
            <ac:spMk id="29" creationId="{387E2A00-D573-4759-87E0-2E3D71AD22B9}"/>
          </ac:spMkLst>
        </pc:spChg>
        <pc:grpChg chg="add del mod">
          <ac:chgData name="怜 田口" userId="5142aa461dbcfdc0" providerId="LiveId" clId="{3332EF2A-40C9-4FC7-B2E0-65702ADFC793}" dt="2025-04-22T08:38:32.640" v="2712" actId="478"/>
          <ac:grpSpMkLst>
            <pc:docMk/>
            <pc:sldMk cId="4035630240" sldId="729"/>
            <ac:grpSpMk id="3" creationId="{D505C31D-AEEC-86F7-A798-C86836E483D0}"/>
          </ac:grpSpMkLst>
        </pc:grpChg>
        <pc:grpChg chg="mod">
          <ac:chgData name="怜 田口" userId="5142aa461dbcfdc0" providerId="LiveId" clId="{3332EF2A-40C9-4FC7-B2E0-65702ADFC793}" dt="2025-04-22T08:35:45.373" v="2700" actId="1076"/>
          <ac:grpSpMkLst>
            <pc:docMk/>
            <pc:sldMk cId="4035630240" sldId="729"/>
            <ac:grpSpMk id="4" creationId="{1DF31A1E-C296-7E0D-88AC-66D271A9D8CB}"/>
          </ac:grpSpMkLst>
        </pc:grpChg>
        <pc:grpChg chg="mod">
          <ac:chgData name="怜 田口" userId="5142aa461dbcfdc0" providerId="LiveId" clId="{3332EF2A-40C9-4FC7-B2E0-65702ADFC793}" dt="2025-04-22T08:35:45.373" v="2700" actId="1076"/>
          <ac:grpSpMkLst>
            <pc:docMk/>
            <pc:sldMk cId="4035630240" sldId="729"/>
            <ac:grpSpMk id="7" creationId="{6D60D75C-A728-1B2F-9067-B3587E5C04D2}"/>
          </ac:grpSpMkLst>
        </pc:grpChg>
        <pc:grpChg chg="mod">
          <ac:chgData name="怜 田口" userId="5142aa461dbcfdc0" providerId="LiveId" clId="{3332EF2A-40C9-4FC7-B2E0-65702ADFC793}" dt="2025-04-22T12:10:16.125" v="5246" actId="164"/>
          <ac:grpSpMkLst>
            <pc:docMk/>
            <pc:sldMk cId="4035630240" sldId="729"/>
            <ac:grpSpMk id="13" creationId="{D96B0F62-EC8B-F6D3-500A-28099A71601C}"/>
          </ac:grpSpMkLst>
        </pc:grpChg>
        <pc:grpChg chg="mod">
          <ac:chgData name="怜 田口" userId="5142aa461dbcfdc0" providerId="LiveId" clId="{3332EF2A-40C9-4FC7-B2E0-65702ADFC793}" dt="2025-04-22T12:06:04.072" v="5065"/>
          <ac:grpSpMkLst>
            <pc:docMk/>
            <pc:sldMk cId="4035630240" sldId="729"/>
            <ac:grpSpMk id="14" creationId="{04124FEA-F335-664B-57BF-695E16B68C0F}"/>
          </ac:grpSpMkLst>
        </pc:grpChg>
        <pc:grpChg chg="add del mod">
          <ac:chgData name="怜 田口" userId="5142aa461dbcfdc0" providerId="LiveId" clId="{3332EF2A-40C9-4FC7-B2E0-65702ADFC793}" dt="2025-04-22T12:10:24.535" v="5247" actId="21"/>
          <ac:grpSpMkLst>
            <pc:docMk/>
            <pc:sldMk cId="4035630240" sldId="729"/>
            <ac:grpSpMk id="30" creationId="{BEB8BB7D-8DD6-CB21-5B48-74BE23BD53D2}"/>
          </ac:grpSpMkLst>
        </pc:grpChg>
        <pc:picChg chg="mod">
          <ac:chgData name="怜 田口" userId="5142aa461dbcfdc0" providerId="LiveId" clId="{3332EF2A-40C9-4FC7-B2E0-65702ADFC793}" dt="2025-04-22T08:35:45.373" v="2700" actId="1076"/>
          <ac:picMkLst>
            <pc:docMk/>
            <pc:sldMk cId="4035630240" sldId="729"/>
            <ac:picMk id="8" creationId="{A7ED300F-2657-5981-610B-70C6870357EF}"/>
          </ac:picMkLst>
        </pc:picChg>
        <pc:picChg chg="mod">
          <ac:chgData name="怜 田口" userId="5142aa461dbcfdc0" providerId="LiveId" clId="{3332EF2A-40C9-4FC7-B2E0-65702ADFC793}" dt="2025-04-22T08:35:45.373" v="2700" actId="1076"/>
          <ac:picMkLst>
            <pc:docMk/>
            <pc:sldMk cId="4035630240" sldId="729"/>
            <ac:picMk id="9" creationId="{69A138B6-4B7B-C006-4448-4052181BC4EB}"/>
          </ac:picMkLst>
        </pc:picChg>
        <pc:picChg chg="mod">
          <ac:chgData name="怜 田口" userId="5142aa461dbcfdc0" providerId="LiveId" clId="{3332EF2A-40C9-4FC7-B2E0-65702ADFC793}" dt="2025-04-22T08:35:45.373" v="2700" actId="1076"/>
          <ac:picMkLst>
            <pc:docMk/>
            <pc:sldMk cId="4035630240" sldId="729"/>
            <ac:picMk id="10" creationId="{3BFF8AD9-0C4D-8698-C4FA-4DF691F0F06D}"/>
          </ac:picMkLst>
        </pc:picChg>
      </pc:sldChg>
      <pc:sldChg chg="modSp mod">
        <pc:chgData name="怜 田口" userId="5142aa461dbcfdc0" providerId="LiveId" clId="{3332EF2A-40C9-4FC7-B2E0-65702ADFC793}" dt="2025-04-21T13:22:55.143" v="1348" actId="20577"/>
        <pc:sldMkLst>
          <pc:docMk/>
          <pc:sldMk cId="2881241234" sldId="739"/>
        </pc:sldMkLst>
        <pc:spChg chg="mod">
          <ac:chgData name="怜 田口" userId="5142aa461dbcfdc0" providerId="LiveId" clId="{3332EF2A-40C9-4FC7-B2E0-65702ADFC793}" dt="2025-04-21T13:22:55.143" v="1348" actId="20577"/>
          <ac:spMkLst>
            <pc:docMk/>
            <pc:sldMk cId="2881241234" sldId="739"/>
            <ac:spMk id="4" creationId="{729DDB90-F632-7F8E-C3EF-49173770EB19}"/>
          </ac:spMkLst>
        </pc:spChg>
      </pc:sldChg>
      <pc:sldChg chg="modSp mod">
        <pc:chgData name="怜 田口" userId="5142aa461dbcfdc0" providerId="LiveId" clId="{3332EF2A-40C9-4FC7-B2E0-65702ADFC793}" dt="2025-04-22T15:38:40.310" v="5319" actId="14100"/>
        <pc:sldMkLst>
          <pc:docMk/>
          <pc:sldMk cId="2300377384" sldId="740"/>
        </pc:sldMkLst>
        <pc:spChg chg="mod">
          <ac:chgData name="怜 田口" userId="5142aa461dbcfdc0" providerId="LiveId" clId="{3332EF2A-40C9-4FC7-B2E0-65702ADFC793}" dt="2025-04-22T15:38:40.310" v="5319" actId="14100"/>
          <ac:spMkLst>
            <pc:docMk/>
            <pc:sldMk cId="2300377384" sldId="740"/>
            <ac:spMk id="8" creationId="{97916F79-7E1E-96F7-A4B5-853550C13EBA}"/>
          </ac:spMkLst>
        </pc:spChg>
      </pc:sldChg>
      <pc:sldChg chg="addSp delSp modSp mod">
        <pc:chgData name="怜 田口" userId="5142aa461dbcfdc0" providerId="LiveId" clId="{3332EF2A-40C9-4FC7-B2E0-65702ADFC793}" dt="2025-04-22T15:35:57.281" v="5315" actId="1076"/>
        <pc:sldMkLst>
          <pc:docMk/>
          <pc:sldMk cId="3016451174" sldId="741"/>
        </pc:sldMkLst>
        <pc:spChg chg="mod">
          <ac:chgData name="怜 田口" userId="5142aa461dbcfdc0" providerId="LiveId" clId="{3332EF2A-40C9-4FC7-B2E0-65702ADFC793}" dt="2025-04-21T13:30:22.929" v="1486" actId="20577"/>
          <ac:spMkLst>
            <pc:docMk/>
            <pc:sldMk cId="3016451174" sldId="741"/>
            <ac:spMk id="3" creationId="{2B16E8CD-B75D-F6CA-8BAD-896499F93E66}"/>
          </ac:spMkLst>
        </pc:spChg>
        <pc:spChg chg="mod">
          <ac:chgData name="怜 田口" userId="5142aa461dbcfdc0" providerId="LiveId" clId="{3332EF2A-40C9-4FC7-B2E0-65702ADFC793}" dt="2025-04-22T15:35:57.281" v="5315" actId="1076"/>
          <ac:spMkLst>
            <pc:docMk/>
            <pc:sldMk cId="3016451174" sldId="741"/>
            <ac:spMk id="5" creationId="{C8A68C9B-3929-AB11-E6AF-AC96694E943B}"/>
          </ac:spMkLst>
        </pc:spChg>
        <pc:spChg chg="add mod">
          <ac:chgData name="怜 田口" userId="5142aa461dbcfdc0" providerId="LiveId" clId="{3332EF2A-40C9-4FC7-B2E0-65702ADFC793}" dt="2025-04-22T15:35:43.701" v="5314" actId="14100"/>
          <ac:spMkLst>
            <pc:docMk/>
            <pc:sldMk cId="3016451174" sldId="741"/>
            <ac:spMk id="10" creationId="{A3C2B1E0-FF7D-89F2-98A4-738CEA74C382}"/>
          </ac:spMkLst>
        </pc:spChg>
        <pc:spChg chg="add del mod">
          <ac:chgData name="怜 田口" userId="5142aa461dbcfdc0" providerId="LiveId" clId="{3332EF2A-40C9-4FC7-B2E0-65702ADFC793}" dt="2025-04-22T09:24:39.950" v="3038" actId="478"/>
          <ac:spMkLst>
            <pc:docMk/>
            <pc:sldMk cId="3016451174" sldId="741"/>
            <ac:spMk id="11" creationId="{CBCF6838-BFE0-6311-BAF0-85FB32FC871F}"/>
          </ac:spMkLst>
        </pc:spChg>
      </pc:sldChg>
      <pc:sldChg chg="addSp modSp mod">
        <pc:chgData name="怜 田口" userId="5142aa461dbcfdc0" providerId="LiveId" clId="{3332EF2A-40C9-4FC7-B2E0-65702ADFC793}" dt="2025-04-22T15:45:11.789" v="5335" actId="1076"/>
        <pc:sldMkLst>
          <pc:docMk/>
          <pc:sldMk cId="123714109" sldId="743"/>
        </pc:sldMkLst>
        <pc:spChg chg="mod">
          <ac:chgData name="怜 田口" userId="5142aa461dbcfdc0" providerId="LiveId" clId="{3332EF2A-40C9-4FC7-B2E0-65702ADFC793}" dt="2025-04-22T15:40:48.131" v="5322" actId="20577"/>
          <ac:spMkLst>
            <pc:docMk/>
            <pc:sldMk cId="123714109" sldId="743"/>
            <ac:spMk id="4" creationId="{89536D5E-2FA7-1DFE-5C90-B6D8DF299F79}"/>
          </ac:spMkLst>
        </pc:spChg>
        <pc:spChg chg="mod">
          <ac:chgData name="怜 田口" userId="5142aa461dbcfdc0" providerId="LiveId" clId="{3332EF2A-40C9-4FC7-B2E0-65702ADFC793}" dt="2025-04-22T06:53:28.414" v="1675" actId="113"/>
          <ac:spMkLst>
            <pc:docMk/>
            <pc:sldMk cId="123714109" sldId="743"/>
            <ac:spMk id="5" creationId="{F8CEE5BA-83D4-C820-89CB-F1BE4D0F2399}"/>
          </ac:spMkLst>
        </pc:spChg>
        <pc:picChg chg="add mod">
          <ac:chgData name="怜 田口" userId="5142aa461dbcfdc0" providerId="LiveId" clId="{3332EF2A-40C9-4FC7-B2E0-65702ADFC793}" dt="2025-04-22T15:43:50.225" v="5330" actId="1076"/>
          <ac:picMkLst>
            <pc:docMk/>
            <pc:sldMk cId="123714109" sldId="743"/>
            <ac:picMk id="1026" creationId="{B82523CA-E06A-9C6E-4ABD-588530675C32}"/>
          </ac:picMkLst>
        </pc:picChg>
        <pc:picChg chg="add mod">
          <ac:chgData name="怜 田口" userId="5142aa461dbcfdc0" providerId="LiveId" clId="{3332EF2A-40C9-4FC7-B2E0-65702ADFC793}" dt="2025-04-22T15:45:11.789" v="5335" actId="1076"/>
          <ac:picMkLst>
            <pc:docMk/>
            <pc:sldMk cId="123714109" sldId="743"/>
            <ac:picMk id="1028" creationId="{AE2B5625-318E-9067-CF5B-007E52640116}"/>
          </ac:picMkLst>
        </pc:picChg>
      </pc:sldChg>
      <pc:sldChg chg="addSp delSp modSp mod">
        <pc:chgData name="怜 田口" userId="5142aa461dbcfdc0" providerId="LiveId" clId="{3332EF2A-40C9-4FC7-B2E0-65702ADFC793}" dt="2025-04-22T09:27:02.616" v="3200" actId="1076"/>
        <pc:sldMkLst>
          <pc:docMk/>
          <pc:sldMk cId="3378267460" sldId="749"/>
        </pc:sldMkLst>
        <pc:spChg chg="add del mod">
          <ac:chgData name="怜 田口" userId="5142aa461dbcfdc0" providerId="LiveId" clId="{3332EF2A-40C9-4FC7-B2E0-65702ADFC793}" dt="2025-04-22T09:26:12.456" v="3101" actId="478"/>
          <ac:spMkLst>
            <pc:docMk/>
            <pc:sldMk cId="3378267460" sldId="749"/>
            <ac:spMk id="3" creationId="{4CE45FCC-3E91-F77A-A36A-5E3E1E65D1CD}"/>
          </ac:spMkLst>
        </pc:spChg>
        <pc:spChg chg="add mod">
          <ac:chgData name="怜 田口" userId="5142aa461dbcfdc0" providerId="LiveId" clId="{3332EF2A-40C9-4FC7-B2E0-65702ADFC793}" dt="2025-04-22T09:27:02.616" v="3200" actId="1076"/>
          <ac:spMkLst>
            <pc:docMk/>
            <pc:sldMk cId="3378267460" sldId="749"/>
            <ac:spMk id="5" creationId="{0FB71D96-B995-5BF1-9442-F6B6DE1EB074}"/>
          </ac:spMkLst>
        </pc:spChg>
      </pc:sldChg>
      <pc:sldChg chg="addSp modSp">
        <pc:chgData name="怜 田口" userId="5142aa461dbcfdc0" providerId="LiveId" clId="{3332EF2A-40C9-4FC7-B2E0-65702ADFC793}" dt="2025-04-22T15:51:40.431" v="5348" actId="1076"/>
        <pc:sldMkLst>
          <pc:docMk/>
          <pc:sldMk cId="772000863" sldId="753"/>
        </pc:sldMkLst>
        <pc:picChg chg="add mod">
          <ac:chgData name="怜 田口" userId="5142aa461dbcfdc0" providerId="LiveId" clId="{3332EF2A-40C9-4FC7-B2E0-65702ADFC793}" dt="2025-04-22T15:51:40.431" v="5348" actId="1076"/>
          <ac:picMkLst>
            <pc:docMk/>
            <pc:sldMk cId="772000863" sldId="753"/>
            <ac:picMk id="2050" creationId="{53D0F617-A903-A119-D8F8-4195082CB04E}"/>
          </ac:picMkLst>
        </pc:picChg>
        <pc:picChg chg="add mod">
          <ac:chgData name="怜 田口" userId="5142aa461dbcfdc0" providerId="LiveId" clId="{3332EF2A-40C9-4FC7-B2E0-65702ADFC793}" dt="2025-04-22T15:51:17.738" v="5342" actId="1076"/>
          <ac:picMkLst>
            <pc:docMk/>
            <pc:sldMk cId="772000863" sldId="753"/>
            <ac:picMk id="2052" creationId="{29397C17-2309-E0D4-FE6B-FC128B102D25}"/>
          </ac:picMkLst>
        </pc:picChg>
      </pc:sldChg>
      <pc:sldChg chg="addSp delSp modSp mod">
        <pc:chgData name="怜 田口" userId="5142aa461dbcfdc0" providerId="LiveId" clId="{3332EF2A-40C9-4FC7-B2E0-65702ADFC793}" dt="2025-04-22T15:29:28.485" v="5276" actId="20577"/>
        <pc:sldMkLst>
          <pc:docMk/>
          <pc:sldMk cId="1222170072" sldId="754"/>
        </pc:sldMkLst>
        <pc:spChg chg="mod">
          <ac:chgData name="怜 田口" userId="5142aa461dbcfdc0" providerId="LiveId" clId="{3332EF2A-40C9-4FC7-B2E0-65702ADFC793}" dt="2025-04-22T07:57:18.012" v="2250" actId="20577"/>
          <ac:spMkLst>
            <pc:docMk/>
            <pc:sldMk cId="1222170072" sldId="754"/>
            <ac:spMk id="2" creationId="{5C041FAC-735A-B627-0AC4-5ABB39466680}"/>
          </ac:spMkLst>
        </pc:spChg>
        <pc:spChg chg="mod">
          <ac:chgData name="怜 田口" userId="5142aa461dbcfdc0" providerId="LiveId" clId="{3332EF2A-40C9-4FC7-B2E0-65702ADFC793}" dt="2025-04-22T15:29:28.485" v="5276" actId="20577"/>
          <ac:spMkLst>
            <pc:docMk/>
            <pc:sldMk cId="1222170072" sldId="754"/>
            <ac:spMk id="3" creationId="{2CA65183-8227-0FE6-A8DE-44CF2D659E5D}"/>
          </ac:spMkLst>
        </pc:spChg>
        <pc:spChg chg="del">
          <ac:chgData name="怜 田口" userId="5142aa461dbcfdc0" providerId="LiveId" clId="{3332EF2A-40C9-4FC7-B2E0-65702ADFC793}" dt="2025-04-22T07:15:18.199" v="1817" actId="478"/>
          <ac:spMkLst>
            <pc:docMk/>
            <pc:sldMk cId="1222170072" sldId="754"/>
            <ac:spMk id="4" creationId="{592A6101-5EF6-B089-481C-904EFE9F517A}"/>
          </ac:spMkLst>
        </pc:spChg>
        <pc:spChg chg="add del mod">
          <ac:chgData name="怜 田口" userId="5142aa461dbcfdc0" providerId="LiveId" clId="{3332EF2A-40C9-4FC7-B2E0-65702ADFC793}" dt="2025-04-22T07:07:13.898" v="1771" actId="478"/>
          <ac:spMkLst>
            <pc:docMk/>
            <pc:sldMk cId="1222170072" sldId="754"/>
            <ac:spMk id="5" creationId="{D0049870-C2E6-A728-AC77-3657AC6BE938}"/>
          </ac:spMkLst>
        </pc:spChg>
        <pc:spChg chg="del">
          <ac:chgData name="怜 田口" userId="5142aa461dbcfdc0" providerId="LiveId" clId="{3332EF2A-40C9-4FC7-B2E0-65702ADFC793}" dt="2025-04-22T07:15:24.330" v="1820" actId="478"/>
          <ac:spMkLst>
            <pc:docMk/>
            <pc:sldMk cId="1222170072" sldId="754"/>
            <ac:spMk id="6" creationId="{653E7F3D-D826-E3DA-27EA-7EE947B4E151}"/>
          </ac:spMkLst>
        </pc:spChg>
        <pc:spChg chg="add del mod">
          <ac:chgData name="怜 田口" userId="5142aa461dbcfdc0" providerId="LiveId" clId="{3332EF2A-40C9-4FC7-B2E0-65702ADFC793}" dt="2025-04-22T07:15:22.403" v="1819" actId="478"/>
          <ac:spMkLst>
            <pc:docMk/>
            <pc:sldMk cId="1222170072" sldId="754"/>
            <ac:spMk id="7" creationId="{FEC82F54-AC28-7A2E-5A67-44B21A917B9C}"/>
          </ac:spMkLst>
        </pc:spChg>
        <pc:spChg chg="add del mod">
          <ac:chgData name="怜 田口" userId="5142aa461dbcfdc0" providerId="LiveId" clId="{3332EF2A-40C9-4FC7-B2E0-65702ADFC793}" dt="2025-04-22T07:15:16.609" v="1816" actId="478"/>
          <ac:spMkLst>
            <pc:docMk/>
            <pc:sldMk cId="1222170072" sldId="754"/>
            <ac:spMk id="8" creationId="{4320AE6A-73F3-4AAF-CD1A-0453511ECC25}"/>
          </ac:spMkLst>
        </pc:spChg>
        <pc:spChg chg="add mod">
          <ac:chgData name="怜 田口" userId="5142aa461dbcfdc0" providerId="LiveId" clId="{3332EF2A-40C9-4FC7-B2E0-65702ADFC793}" dt="2025-04-22T07:25:16.121" v="1920" actId="1076"/>
          <ac:spMkLst>
            <pc:docMk/>
            <pc:sldMk cId="1222170072" sldId="754"/>
            <ac:spMk id="9" creationId="{9EF66A51-5B79-0189-9FD1-C7000BB29364}"/>
          </ac:spMkLst>
        </pc:spChg>
        <pc:spChg chg="add mod">
          <ac:chgData name="怜 田口" userId="5142aa461dbcfdc0" providerId="LiveId" clId="{3332EF2A-40C9-4FC7-B2E0-65702ADFC793}" dt="2025-04-22T15:19:37.305" v="5250" actId="20577"/>
          <ac:spMkLst>
            <pc:docMk/>
            <pc:sldMk cId="1222170072" sldId="754"/>
            <ac:spMk id="10" creationId="{800495A3-ACD7-0AA5-D5F0-2FEDB8BF4F4E}"/>
          </ac:spMkLst>
        </pc:spChg>
        <pc:spChg chg="add mod">
          <ac:chgData name="怜 田口" userId="5142aa461dbcfdc0" providerId="LiveId" clId="{3332EF2A-40C9-4FC7-B2E0-65702ADFC793}" dt="2025-04-22T07:25:16.121" v="1920" actId="1076"/>
          <ac:spMkLst>
            <pc:docMk/>
            <pc:sldMk cId="1222170072" sldId="754"/>
            <ac:spMk id="11" creationId="{690BE6F2-BF40-CDD6-2A37-81A1B0E01206}"/>
          </ac:spMkLst>
        </pc:spChg>
        <pc:spChg chg="add mod">
          <ac:chgData name="怜 田口" userId="5142aa461dbcfdc0" providerId="LiveId" clId="{3332EF2A-40C9-4FC7-B2E0-65702ADFC793}" dt="2025-04-22T07:26:40" v="1955" actId="1076"/>
          <ac:spMkLst>
            <pc:docMk/>
            <pc:sldMk cId="1222170072" sldId="754"/>
            <ac:spMk id="13" creationId="{BA163A64-973E-C24B-4294-CBF3D2ACB286}"/>
          </ac:spMkLst>
        </pc:spChg>
        <pc:spChg chg="add mod">
          <ac:chgData name="怜 田口" userId="5142aa461dbcfdc0" providerId="LiveId" clId="{3332EF2A-40C9-4FC7-B2E0-65702ADFC793}" dt="2025-04-22T07:26:40" v="1955" actId="1076"/>
          <ac:spMkLst>
            <pc:docMk/>
            <pc:sldMk cId="1222170072" sldId="754"/>
            <ac:spMk id="14" creationId="{89F37BF1-5561-2AA5-405A-00E34C36D78D}"/>
          </ac:spMkLst>
        </pc:spChg>
        <pc:spChg chg="add mod">
          <ac:chgData name="怜 田口" userId="5142aa461dbcfdc0" providerId="LiveId" clId="{3332EF2A-40C9-4FC7-B2E0-65702ADFC793}" dt="2025-04-22T07:26:40" v="1955" actId="1076"/>
          <ac:spMkLst>
            <pc:docMk/>
            <pc:sldMk cId="1222170072" sldId="754"/>
            <ac:spMk id="15" creationId="{2B57FB1C-A27E-FFCA-A14A-41A93D2B4F58}"/>
          </ac:spMkLst>
        </pc:spChg>
        <pc:spChg chg="add del mod">
          <ac:chgData name="怜 田口" userId="5142aa461dbcfdc0" providerId="LiveId" clId="{3332EF2A-40C9-4FC7-B2E0-65702ADFC793}" dt="2025-04-22T07:22:38.898" v="1878" actId="21"/>
          <ac:spMkLst>
            <pc:docMk/>
            <pc:sldMk cId="1222170072" sldId="754"/>
            <ac:spMk id="17" creationId="{EE3471AA-6042-BD8D-D4C9-8AA9116DF1B4}"/>
          </ac:spMkLst>
        </pc:spChg>
        <pc:spChg chg="add mod">
          <ac:chgData name="怜 田口" userId="5142aa461dbcfdc0" providerId="LiveId" clId="{3332EF2A-40C9-4FC7-B2E0-65702ADFC793}" dt="2025-04-22T07:22:40.331" v="1879"/>
          <ac:spMkLst>
            <pc:docMk/>
            <pc:sldMk cId="1222170072" sldId="754"/>
            <ac:spMk id="18" creationId="{EE3471AA-6042-BD8D-D4C9-8AA9116DF1B4}"/>
          </ac:spMkLst>
        </pc:spChg>
        <pc:spChg chg="add mod">
          <ac:chgData name="怜 田口" userId="5142aa461dbcfdc0" providerId="LiveId" clId="{3332EF2A-40C9-4FC7-B2E0-65702ADFC793}" dt="2025-04-22T07:25:36.607" v="1924" actId="164"/>
          <ac:spMkLst>
            <pc:docMk/>
            <pc:sldMk cId="1222170072" sldId="754"/>
            <ac:spMk id="19" creationId="{C1367916-93FE-5A90-6B25-B17F8F9AAB39}"/>
          </ac:spMkLst>
        </pc:spChg>
        <pc:spChg chg="add mod">
          <ac:chgData name="怜 田口" userId="5142aa461dbcfdc0" providerId="LiveId" clId="{3332EF2A-40C9-4FC7-B2E0-65702ADFC793}" dt="2025-04-22T07:25:36.607" v="1924" actId="164"/>
          <ac:spMkLst>
            <pc:docMk/>
            <pc:sldMk cId="1222170072" sldId="754"/>
            <ac:spMk id="20" creationId="{2416ED3C-0E02-398B-D4EA-B80F8733087F}"/>
          </ac:spMkLst>
        </pc:spChg>
        <pc:spChg chg="add mod">
          <ac:chgData name="怜 田口" userId="5142aa461dbcfdc0" providerId="LiveId" clId="{3332EF2A-40C9-4FC7-B2E0-65702ADFC793}" dt="2025-04-22T07:23:34.362" v="1894"/>
          <ac:spMkLst>
            <pc:docMk/>
            <pc:sldMk cId="1222170072" sldId="754"/>
            <ac:spMk id="21" creationId="{62C397D1-20F5-8E4D-4B65-4FF076623250}"/>
          </ac:spMkLst>
        </pc:spChg>
        <pc:spChg chg="add mod">
          <ac:chgData name="怜 田口" userId="5142aa461dbcfdc0" providerId="LiveId" clId="{3332EF2A-40C9-4FC7-B2E0-65702ADFC793}" dt="2025-04-22T07:25:36.607" v="1924" actId="164"/>
          <ac:spMkLst>
            <pc:docMk/>
            <pc:sldMk cId="1222170072" sldId="754"/>
            <ac:spMk id="22" creationId="{CE35E2A5-42A0-FD0D-7D57-0EDA95E283CB}"/>
          </ac:spMkLst>
        </pc:spChg>
        <pc:spChg chg="add del mod">
          <ac:chgData name="怜 田口" userId="5142aa461dbcfdc0" providerId="LiveId" clId="{3332EF2A-40C9-4FC7-B2E0-65702ADFC793}" dt="2025-04-22T07:25:18.038" v="1921" actId="21"/>
          <ac:spMkLst>
            <pc:docMk/>
            <pc:sldMk cId="1222170072" sldId="754"/>
            <ac:spMk id="23" creationId="{FA302AA8-2E42-461A-CF91-103982ABCAB6}"/>
          </ac:spMkLst>
        </pc:spChg>
        <pc:spChg chg="add mod">
          <ac:chgData name="怜 田口" userId="5142aa461dbcfdc0" providerId="LiveId" clId="{3332EF2A-40C9-4FC7-B2E0-65702ADFC793}" dt="2025-04-22T07:25:36.607" v="1924" actId="164"/>
          <ac:spMkLst>
            <pc:docMk/>
            <pc:sldMk cId="1222170072" sldId="754"/>
            <ac:spMk id="24" creationId="{FA302AA8-2E42-461A-CF91-103982ABCAB6}"/>
          </ac:spMkLst>
        </pc:spChg>
        <pc:spChg chg="add mod">
          <ac:chgData name="怜 田口" userId="5142aa461dbcfdc0" providerId="LiveId" clId="{3332EF2A-40C9-4FC7-B2E0-65702ADFC793}" dt="2025-04-22T07:27:43.411" v="1993" actId="164"/>
          <ac:spMkLst>
            <pc:docMk/>
            <pc:sldMk cId="1222170072" sldId="754"/>
            <ac:spMk id="26" creationId="{71F0A2A4-6D1B-6C9B-1395-0F9B06FE053A}"/>
          </ac:spMkLst>
        </pc:spChg>
        <pc:spChg chg="add mod">
          <ac:chgData name="怜 田口" userId="5142aa461dbcfdc0" providerId="LiveId" clId="{3332EF2A-40C9-4FC7-B2E0-65702ADFC793}" dt="2025-04-22T07:27:37.281" v="1992" actId="164"/>
          <ac:spMkLst>
            <pc:docMk/>
            <pc:sldMk cId="1222170072" sldId="754"/>
            <ac:spMk id="27" creationId="{DBA91BDB-7343-789B-F79F-45D05E97D459}"/>
          </ac:spMkLst>
        </pc:spChg>
        <pc:spChg chg="add mod">
          <ac:chgData name="怜 田口" userId="5142aa461dbcfdc0" providerId="LiveId" clId="{3332EF2A-40C9-4FC7-B2E0-65702ADFC793}" dt="2025-04-22T07:27:31.672" v="1991" actId="164"/>
          <ac:spMkLst>
            <pc:docMk/>
            <pc:sldMk cId="1222170072" sldId="754"/>
            <ac:spMk id="28" creationId="{8D53CE88-E34C-478C-8014-48D675901306}"/>
          </ac:spMkLst>
        </pc:spChg>
        <pc:spChg chg="add del mod">
          <ac:chgData name="怜 田口" userId="5142aa461dbcfdc0" providerId="LiveId" clId="{3332EF2A-40C9-4FC7-B2E0-65702ADFC793}" dt="2025-04-22T08:02:14.292" v="2272" actId="21"/>
          <ac:spMkLst>
            <pc:docMk/>
            <pc:sldMk cId="1222170072" sldId="754"/>
            <ac:spMk id="32" creationId="{9ECBBEC9-EA38-B4EC-A6C2-5BEBDCE1D80A}"/>
          </ac:spMkLst>
        </pc:spChg>
        <pc:grpChg chg="add mod">
          <ac:chgData name="怜 田口" userId="5142aa461dbcfdc0" providerId="LiveId" clId="{3332EF2A-40C9-4FC7-B2E0-65702ADFC793}" dt="2025-04-22T07:27:43.411" v="1993" actId="164"/>
          <ac:grpSpMkLst>
            <pc:docMk/>
            <pc:sldMk cId="1222170072" sldId="754"/>
            <ac:grpSpMk id="12" creationId="{52B796DF-BC5B-4E7D-1D7C-AA0093E3C0F5}"/>
          </ac:grpSpMkLst>
        </pc:grpChg>
        <pc:grpChg chg="add mod">
          <ac:chgData name="怜 田口" userId="5142aa461dbcfdc0" providerId="LiveId" clId="{3332EF2A-40C9-4FC7-B2E0-65702ADFC793}" dt="2025-04-22T07:27:37.281" v="1992" actId="164"/>
          <ac:grpSpMkLst>
            <pc:docMk/>
            <pc:sldMk cId="1222170072" sldId="754"/>
            <ac:grpSpMk id="16" creationId="{CC4F8044-7B42-940F-21AB-4E9D31EE3652}"/>
          </ac:grpSpMkLst>
        </pc:grpChg>
        <pc:grpChg chg="add mod">
          <ac:chgData name="怜 田口" userId="5142aa461dbcfdc0" providerId="LiveId" clId="{3332EF2A-40C9-4FC7-B2E0-65702ADFC793}" dt="2025-04-22T07:27:31.672" v="1991" actId="164"/>
          <ac:grpSpMkLst>
            <pc:docMk/>
            <pc:sldMk cId="1222170072" sldId="754"/>
            <ac:grpSpMk id="25" creationId="{D36666CB-1291-7331-629A-095D06B95D2D}"/>
          </ac:grpSpMkLst>
        </pc:grpChg>
        <pc:grpChg chg="add mod">
          <ac:chgData name="怜 田口" userId="5142aa461dbcfdc0" providerId="LiveId" clId="{3332EF2A-40C9-4FC7-B2E0-65702ADFC793}" dt="2025-04-22T07:27:31.672" v="1991" actId="164"/>
          <ac:grpSpMkLst>
            <pc:docMk/>
            <pc:sldMk cId="1222170072" sldId="754"/>
            <ac:grpSpMk id="29" creationId="{A1ACBCE4-8065-414D-C19D-41E7CEE6A800}"/>
          </ac:grpSpMkLst>
        </pc:grpChg>
        <pc:grpChg chg="add mod">
          <ac:chgData name="怜 田口" userId="5142aa461dbcfdc0" providerId="LiveId" clId="{3332EF2A-40C9-4FC7-B2E0-65702ADFC793}" dt="2025-04-22T07:27:37.281" v="1992" actId="164"/>
          <ac:grpSpMkLst>
            <pc:docMk/>
            <pc:sldMk cId="1222170072" sldId="754"/>
            <ac:grpSpMk id="30" creationId="{1433CCBD-7A3B-090F-6011-278E5B49632B}"/>
          </ac:grpSpMkLst>
        </pc:grpChg>
        <pc:grpChg chg="add mod">
          <ac:chgData name="怜 田口" userId="5142aa461dbcfdc0" providerId="LiveId" clId="{3332EF2A-40C9-4FC7-B2E0-65702ADFC793}" dt="2025-04-22T07:27:43.411" v="1993" actId="164"/>
          <ac:grpSpMkLst>
            <pc:docMk/>
            <pc:sldMk cId="1222170072" sldId="754"/>
            <ac:grpSpMk id="31" creationId="{01726B83-C350-6B09-0E96-BFD6F398AA1C}"/>
          </ac:grpSpMkLst>
        </pc:grpChg>
        <pc:graphicFrameChg chg="del modGraphic">
          <ac:chgData name="怜 田口" userId="5142aa461dbcfdc0" providerId="LiveId" clId="{3332EF2A-40C9-4FC7-B2E0-65702ADFC793}" dt="2025-04-22T07:15:20.430" v="1818" actId="478"/>
          <ac:graphicFrameMkLst>
            <pc:docMk/>
            <pc:sldMk cId="1222170072" sldId="754"/>
            <ac:graphicFrameMk id="38" creationId="{610A3B9F-79C4-9E14-E5DE-DFA931959191}"/>
          </ac:graphicFrameMkLst>
        </pc:graphicFrameChg>
        <pc:picChg chg="add mod">
          <ac:chgData name="怜 田口" userId="5142aa461dbcfdc0" providerId="LiveId" clId="{3332EF2A-40C9-4FC7-B2E0-65702ADFC793}" dt="2025-04-22T07:25:16.121" v="1920" actId="1076"/>
          <ac:picMkLst>
            <pc:docMk/>
            <pc:sldMk cId="1222170072" sldId="754"/>
            <ac:picMk id="1026" creationId="{4234A524-EF29-0145-2AFB-7C52DA6A6945}"/>
          </ac:picMkLst>
        </pc:picChg>
        <pc:picChg chg="add mod">
          <ac:chgData name="怜 田口" userId="5142aa461dbcfdc0" providerId="LiveId" clId="{3332EF2A-40C9-4FC7-B2E0-65702ADFC793}" dt="2025-04-22T07:25:16.121" v="1920" actId="1076"/>
          <ac:picMkLst>
            <pc:docMk/>
            <pc:sldMk cId="1222170072" sldId="754"/>
            <ac:picMk id="1028" creationId="{E75D6FFF-0575-B77E-3382-6966A1A59D5B}"/>
          </ac:picMkLst>
        </pc:picChg>
        <pc:picChg chg="add mod">
          <ac:chgData name="怜 田口" userId="5142aa461dbcfdc0" providerId="LiveId" clId="{3332EF2A-40C9-4FC7-B2E0-65702ADFC793}" dt="2025-04-22T07:26:40" v="1955" actId="1076"/>
          <ac:picMkLst>
            <pc:docMk/>
            <pc:sldMk cId="1222170072" sldId="754"/>
            <ac:picMk id="1030" creationId="{F4B94CC3-A6AA-B814-893E-D1AD43381E59}"/>
          </ac:picMkLst>
        </pc:picChg>
        <pc:picChg chg="add del mod">
          <ac:chgData name="怜 田口" userId="5142aa461dbcfdc0" providerId="LiveId" clId="{3332EF2A-40C9-4FC7-B2E0-65702ADFC793}" dt="2025-04-22T07:21:28.657" v="1864" actId="478"/>
          <ac:picMkLst>
            <pc:docMk/>
            <pc:sldMk cId="1222170072" sldId="754"/>
            <ac:picMk id="1032" creationId="{D18F2958-9DCB-0CEA-77EE-B7E2ADCEABB4}"/>
          </ac:picMkLst>
        </pc:picChg>
        <pc:picChg chg="add mod">
          <ac:chgData name="怜 田口" userId="5142aa461dbcfdc0" providerId="LiveId" clId="{3332EF2A-40C9-4FC7-B2E0-65702ADFC793}" dt="2025-04-22T07:25:36.607" v="1924" actId="164"/>
          <ac:picMkLst>
            <pc:docMk/>
            <pc:sldMk cId="1222170072" sldId="754"/>
            <ac:picMk id="1034" creationId="{72DAF187-E88B-B024-65E4-D02F3CF6179E}"/>
          </ac:picMkLst>
        </pc:picChg>
        <pc:picChg chg="add">
          <ac:chgData name="怜 田口" userId="5142aa461dbcfdc0" providerId="LiveId" clId="{3332EF2A-40C9-4FC7-B2E0-65702ADFC793}" dt="2025-04-22T07:21:30.739" v="1865"/>
          <ac:picMkLst>
            <pc:docMk/>
            <pc:sldMk cId="1222170072" sldId="754"/>
            <ac:picMk id="1036" creationId="{8A3E4740-51A2-A8F0-1B8B-AE6A22139B17}"/>
          </ac:picMkLst>
        </pc:picChg>
        <pc:picChg chg="add mod">
          <ac:chgData name="怜 田口" userId="5142aa461dbcfdc0" providerId="LiveId" clId="{3332EF2A-40C9-4FC7-B2E0-65702ADFC793}" dt="2025-04-22T07:25:36.607" v="1924" actId="164"/>
          <ac:picMkLst>
            <pc:docMk/>
            <pc:sldMk cId="1222170072" sldId="754"/>
            <ac:picMk id="1038" creationId="{BFD408B6-B5CE-8742-3CC6-D4D3DF9535CB}"/>
          </ac:picMkLst>
        </pc:picChg>
        <pc:picChg chg="add">
          <ac:chgData name="怜 田口" userId="5142aa461dbcfdc0" providerId="LiveId" clId="{3332EF2A-40C9-4FC7-B2E0-65702ADFC793}" dt="2025-04-22T07:22:27.349" v="1873"/>
          <ac:picMkLst>
            <pc:docMk/>
            <pc:sldMk cId="1222170072" sldId="754"/>
            <ac:picMk id="1040" creationId="{CD04BA30-0F44-9EE0-E711-710D21AEC7F5}"/>
          </ac:picMkLst>
        </pc:picChg>
      </pc:sldChg>
      <pc:sldChg chg="addSp delSp modSp mod">
        <pc:chgData name="怜 田口" userId="5142aa461dbcfdc0" providerId="LiveId" clId="{3332EF2A-40C9-4FC7-B2E0-65702ADFC793}" dt="2025-04-22T16:23:18.021" v="5397" actId="20577"/>
        <pc:sldMkLst>
          <pc:docMk/>
          <pc:sldMk cId="1548671806" sldId="755"/>
        </pc:sldMkLst>
        <pc:spChg chg="mod">
          <ac:chgData name="怜 田口" userId="5142aa461dbcfdc0" providerId="LiveId" clId="{3332EF2A-40C9-4FC7-B2E0-65702ADFC793}" dt="2025-04-22T08:50:45.711" v="2849" actId="14100"/>
          <ac:spMkLst>
            <pc:docMk/>
            <pc:sldMk cId="1548671806" sldId="755"/>
            <ac:spMk id="2" creationId="{8D81BD2D-1835-FE39-7A3F-4C7A968B4C58}"/>
          </ac:spMkLst>
        </pc:spChg>
        <pc:spChg chg="mod">
          <ac:chgData name="怜 田口" userId="5142aa461dbcfdc0" providerId="LiveId" clId="{3332EF2A-40C9-4FC7-B2E0-65702ADFC793}" dt="2025-04-22T09:07:29.502" v="3009" actId="20577"/>
          <ac:spMkLst>
            <pc:docMk/>
            <pc:sldMk cId="1548671806" sldId="755"/>
            <ac:spMk id="3" creationId="{44CB5A45-C168-2D50-42E6-88C92F72F379}"/>
          </ac:spMkLst>
        </pc:spChg>
        <pc:spChg chg="mod">
          <ac:chgData name="怜 田口" userId="5142aa461dbcfdc0" providerId="LiveId" clId="{3332EF2A-40C9-4FC7-B2E0-65702ADFC793}" dt="2025-04-22T09:06:31.614" v="3005" actId="20577"/>
          <ac:spMkLst>
            <pc:docMk/>
            <pc:sldMk cId="1548671806" sldId="755"/>
            <ac:spMk id="4" creationId="{B089E124-0CF0-D286-E0E5-AF8D2A1E2476}"/>
          </ac:spMkLst>
        </pc:spChg>
        <pc:spChg chg="del mod">
          <ac:chgData name="怜 田口" userId="5142aa461dbcfdc0" providerId="LiveId" clId="{3332EF2A-40C9-4FC7-B2E0-65702ADFC793}" dt="2025-04-22T08:46:06.414" v="2800" actId="478"/>
          <ac:spMkLst>
            <pc:docMk/>
            <pc:sldMk cId="1548671806" sldId="755"/>
            <ac:spMk id="10" creationId="{E8E31623-0C41-014A-2991-A155DD9C253D}"/>
          </ac:spMkLst>
        </pc:spChg>
        <pc:spChg chg="add del mod">
          <ac:chgData name="怜 田口" userId="5142aa461dbcfdc0" providerId="LiveId" clId="{3332EF2A-40C9-4FC7-B2E0-65702ADFC793}" dt="2025-04-22T08:36:12.808" v="2701" actId="478"/>
          <ac:spMkLst>
            <pc:docMk/>
            <pc:sldMk cId="1548671806" sldId="755"/>
            <ac:spMk id="11" creationId="{15D70AAF-C85A-61B8-7CD8-FB57CB3FF9E4}"/>
          </ac:spMkLst>
        </pc:spChg>
        <pc:spChg chg="add del mod">
          <ac:chgData name="怜 田口" userId="5142aa461dbcfdc0" providerId="LiveId" clId="{3332EF2A-40C9-4FC7-B2E0-65702ADFC793}" dt="2025-04-22T08:55:37.281" v="2902" actId="478"/>
          <ac:spMkLst>
            <pc:docMk/>
            <pc:sldMk cId="1548671806" sldId="755"/>
            <ac:spMk id="12" creationId="{E48F2C3E-8D79-1A5D-4DD9-321E029594B3}"/>
          </ac:spMkLst>
        </pc:spChg>
        <pc:spChg chg="add mod">
          <ac:chgData name="怜 田口" userId="5142aa461dbcfdc0" providerId="LiveId" clId="{3332EF2A-40C9-4FC7-B2E0-65702ADFC793}" dt="2025-04-22T09:05:25.962" v="2967" actId="1076"/>
          <ac:spMkLst>
            <pc:docMk/>
            <pc:sldMk cId="1548671806" sldId="755"/>
            <ac:spMk id="15" creationId="{E1B8CB7F-E106-3FF1-8B9E-A8FFFB727976}"/>
          </ac:spMkLst>
        </pc:spChg>
        <pc:spChg chg="add mod">
          <ac:chgData name="怜 田口" userId="5142aa461dbcfdc0" providerId="LiveId" clId="{3332EF2A-40C9-4FC7-B2E0-65702ADFC793}" dt="2025-04-22T09:05:25.962" v="2967" actId="1076"/>
          <ac:spMkLst>
            <pc:docMk/>
            <pc:sldMk cId="1548671806" sldId="755"/>
            <ac:spMk id="17" creationId="{2CFAD7AB-B527-D849-C49D-CC67389FDCE3}"/>
          </ac:spMkLst>
        </pc:spChg>
        <pc:spChg chg="add mod">
          <ac:chgData name="怜 田口" userId="5142aa461dbcfdc0" providerId="LiveId" clId="{3332EF2A-40C9-4FC7-B2E0-65702ADFC793}" dt="2025-04-22T16:23:18.021" v="5397" actId="20577"/>
          <ac:spMkLst>
            <pc:docMk/>
            <pc:sldMk cId="1548671806" sldId="755"/>
            <ac:spMk id="19" creationId="{796E7BB9-12EB-7137-0210-1FEE44D32AA3}"/>
          </ac:spMkLst>
        </pc:spChg>
        <pc:spChg chg="add mod">
          <ac:chgData name="怜 田口" userId="5142aa461dbcfdc0" providerId="LiveId" clId="{3332EF2A-40C9-4FC7-B2E0-65702ADFC793}" dt="2025-04-22T09:05:41.919" v="2969" actId="1076"/>
          <ac:spMkLst>
            <pc:docMk/>
            <pc:sldMk cId="1548671806" sldId="755"/>
            <ac:spMk id="20" creationId="{7085A828-889A-5A11-878A-605F5E21657B}"/>
          </ac:spMkLst>
        </pc:spChg>
        <pc:grpChg chg="add mod">
          <ac:chgData name="怜 田口" userId="5142aa461dbcfdc0" providerId="LiveId" clId="{3332EF2A-40C9-4FC7-B2E0-65702ADFC793}" dt="2025-04-22T09:05:25.962" v="2967" actId="1076"/>
          <ac:grpSpMkLst>
            <pc:docMk/>
            <pc:sldMk cId="1548671806" sldId="755"/>
            <ac:grpSpMk id="16" creationId="{33A12AAB-CBF2-8F8F-E81E-E16AD81B8831}"/>
          </ac:grpSpMkLst>
        </pc:grpChg>
        <pc:grpChg chg="add mod">
          <ac:chgData name="怜 田口" userId="5142aa461dbcfdc0" providerId="LiveId" clId="{3332EF2A-40C9-4FC7-B2E0-65702ADFC793}" dt="2025-04-22T09:05:25.962" v="2967" actId="1076"/>
          <ac:grpSpMkLst>
            <pc:docMk/>
            <pc:sldMk cId="1548671806" sldId="755"/>
            <ac:grpSpMk id="18" creationId="{3A76E122-7EF6-0200-1A3A-4C4CC708A736}"/>
          </ac:grpSpMkLst>
        </pc:grpChg>
        <pc:graphicFrameChg chg="mod">
          <ac:chgData name="怜 田口" userId="5142aa461dbcfdc0" providerId="LiveId" clId="{3332EF2A-40C9-4FC7-B2E0-65702ADFC793}" dt="2025-04-22T08:54:16.201" v="2888" actId="1076"/>
          <ac:graphicFrameMkLst>
            <pc:docMk/>
            <pc:sldMk cId="1548671806" sldId="755"/>
            <ac:graphicFrameMk id="5" creationId="{02BC08E5-5A5A-8F0E-A3A5-CCD3C483FD4B}"/>
          </ac:graphicFrameMkLst>
        </pc:graphicFrameChg>
        <pc:graphicFrameChg chg="mod modGraphic">
          <ac:chgData name="怜 田口" userId="5142aa461dbcfdc0" providerId="LiveId" clId="{3332EF2A-40C9-4FC7-B2E0-65702ADFC793}" dt="2025-04-22T09:06:14.521" v="2981" actId="113"/>
          <ac:graphicFrameMkLst>
            <pc:docMk/>
            <pc:sldMk cId="1548671806" sldId="755"/>
            <ac:graphicFrameMk id="8" creationId="{85FCFCC1-39EA-824A-2FD9-F503E22FA3B7}"/>
          </ac:graphicFrameMkLst>
        </pc:graphicFrameChg>
        <pc:graphicFrameChg chg="del modGraphic">
          <ac:chgData name="怜 田口" userId="5142aa461dbcfdc0" providerId="LiveId" clId="{3332EF2A-40C9-4FC7-B2E0-65702ADFC793}" dt="2025-04-22T08:46:12.193" v="2801" actId="478"/>
          <ac:graphicFrameMkLst>
            <pc:docMk/>
            <pc:sldMk cId="1548671806" sldId="755"/>
            <ac:graphicFrameMk id="9" creationId="{61EEFA48-B5CD-38C8-CE24-CA6322E1818E}"/>
          </ac:graphicFrameMkLst>
        </pc:graphicFrameChg>
        <pc:picChg chg="mod">
          <ac:chgData name="怜 田口" userId="5142aa461dbcfdc0" providerId="LiveId" clId="{3332EF2A-40C9-4FC7-B2E0-65702ADFC793}" dt="2025-04-22T08:54:44.125" v="2895" actId="1076"/>
          <ac:picMkLst>
            <pc:docMk/>
            <pc:sldMk cId="1548671806" sldId="755"/>
            <ac:picMk id="7" creationId="{6A50C2A9-120F-B466-86E7-306D0E4ED2B5}"/>
          </ac:picMkLst>
        </pc:picChg>
        <pc:picChg chg="add del mod">
          <ac:chgData name="怜 田口" userId="5142aa461dbcfdc0" providerId="LiveId" clId="{3332EF2A-40C9-4FC7-B2E0-65702ADFC793}" dt="2025-04-22T08:42:31.012" v="2717" actId="478"/>
          <ac:picMkLst>
            <pc:docMk/>
            <pc:sldMk cId="1548671806" sldId="755"/>
            <ac:picMk id="14" creationId="{441142B9-1B4F-814E-BA39-E4DDCD4D39F1}"/>
          </ac:picMkLst>
        </pc:picChg>
        <pc:picChg chg="add mod">
          <ac:chgData name="怜 田口" userId="5142aa461dbcfdc0" providerId="LiveId" clId="{3332EF2A-40C9-4FC7-B2E0-65702ADFC793}" dt="2025-04-22T08:45:23.196" v="2795" actId="14100"/>
          <ac:picMkLst>
            <pc:docMk/>
            <pc:sldMk cId="1548671806" sldId="755"/>
            <ac:picMk id="4098" creationId="{C655AEBE-C539-BF09-A53B-C8EB358272F5}"/>
          </ac:picMkLst>
        </pc:picChg>
        <pc:picChg chg="add mod">
          <ac:chgData name="怜 田口" userId="5142aa461dbcfdc0" providerId="LiveId" clId="{3332EF2A-40C9-4FC7-B2E0-65702ADFC793}" dt="2025-04-22T09:05:25.962" v="2967" actId="1076"/>
          <ac:picMkLst>
            <pc:docMk/>
            <pc:sldMk cId="1548671806" sldId="755"/>
            <ac:picMk id="4100" creationId="{3909BDE1-96F9-7812-86BB-C7B3D0897BCB}"/>
          </ac:picMkLst>
        </pc:picChg>
        <pc:picChg chg="add mod">
          <ac:chgData name="怜 田口" userId="5142aa461dbcfdc0" providerId="LiveId" clId="{3332EF2A-40C9-4FC7-B2E0-65702ADFC793}" dt="2025-04-22T09:05:25.962" v="2967" actId="1076"/>
          <ac:picMkLst>
            <pc:docMk/>
            <pc:sldMk cId="1548671806" sldId="755"/>
            <ac:picMk id="4102" creationId="{A60A4685-382C-AF33-F646-39DDA6EA4FEC}"/>
          </ac:picMkLst>
        </pc:picChg>
        <pc:picChg chg="add mod">
          <ac:chgData name="怜 田口" userId="5142aa461dbcfdc0" providerId="LiveId" clId="{3332EF2A-40C9-4FC7-B2E0-65702ADFC793}" dt="2025-04-22T09:05:25.962" v="2967" actId="1076"/>
          <ac:picMkLst>
            <pc:docMk/>
            <pc:sldMk cId="1548671806" sldId="755"/>
            <ac:picMk id="4104" creationId="{0AD43861-88EE-6075-50BE-25FBFF699222}"/>
          </ac:picMkLst>
        </pc:picChg>
        <pc:picChg chg="add mod">
          <ac:chgData name="怜 田口" userId="5142aa461dbcfdc0" providerId="LiveId" clId="{3332EF2A-40C9-4FC7-B2E0-65702ADFC793}" dt="2025-04-22T09:05:25.962" v="2967" actId="1076"/>
          <ac:picMkLst>
            <pc:docMk/>
            <pc:sldMk cId="1548671806" sldId="755"/>
            <ac:picMk id="4106" creationId="{EA60A90A-0F09-4DC3-3E18-86ED2E00B23B}"/>
          </ac:picMkLst>
        </pc:picChg>
        <pc:picChg chg="add mod">
          <ac:chgData name="怜 田口" userId="5142aa461dbcfdc0" providerId="LiveId" clId="{3332EF2A-40C9-4FC7-B2E0-65702ADFC793}" dt="2025-04-22T09:05:25.962" v="2967" actId="1076"/>
          <ac:picMkLst>
            <pc:docMk/>
            <pc:sldMk cId="1548671806" sldId="755"/>
            <ac:picMk id="4108" creationId="{A611B38F-96AB-5B40-1C9A-05EB369A7CBA}"/>
          </ac:picMkLst>
        </pc:picChg>
      </pc:sldChg>
      <pc:sldChg chg="addSp delSp modSp mod">
        <pc:chgData name="怜 田口" userId="5142aa461dbcfdc0" providerId="LiveId" clId="{3332EF2A-40C9-4FC7-B2E0-65702ADFC793}" dt="2025-04-22T15:30:02.667" v="5298" actId="20577"/>
        <pc:sldMkLst>
          <pc:docMk/>
          <pc:sldMk cId="2602545223" sldId="756"/>
        </pc:sldMkLst>
        <pc:spChg chg="mod">
          <ac:chgData name="怜 田口" userId="5142aa461dbcfdc0" providerId="LiveId" clId="{3332EF2A-40C9-4FC7-B2E0-65702ADFC793}" dt="2025-04-22T09:10:09.249" v="3029" actId="20577"/>
          <ac:spMkLst>
            <pc:docMk/>
            <pc:sldMk cId="2602545223" sldId="756"/>
            <ac:spMk id="2" creationId="{3868EFC0-DABB-1EE2-781B-BEAEC5C797DC}"/>
          </ac:spMkLst>
        </pc:spChg>
        <pc:spChg chg="mod">
          <ac:chgData name="怜 田口" userId="5142aa461dbcfdc0" providerId="LiveId" clId="{3332EF2A-40C9-4FC7-B2E0-65702ADFC793}" dt="2025-04-22T15:29:54.235" v="5283" actId="20577"/>
          <ac:spMkLst>
            <pc:docMk/>
            <pc:sldMk cId="2602545223" sldId="756"/>
            <ac:spMk id="3" creationId="{96E0B4B9-1B2E-D6BB-C489-CC9F3ECB6C6D}"/>
          </ac:spMkLst>
        </pc:spChg>
        <pc:spChg chg="mod">
          <ac:chgData name="怜 田口" userId="5142aa461dbcfdc0" providerId="LiveId" clId="{3332EF2A-40C9-4FC7-B2E0-65702ADFC793}" dt="2025-04-22T15:30:02.667" v="5298" actId="20577"/>
          <ac:spMkLst>
            <pc:docMk/>
            <pc:sldMk cId="2602545223" sldId="756"/>
            <ac:spMk id="4" creationId="{1E813E55-E6F1-7775-569D-961352642B88}"/>
          </ac:spMkLst>
        </pc:spChg>
        <pc:spChg chg="add del mod">
          <ac:chgData name="怜 田口" userId="5142aa461dbcfdc0" providerId="LiveId" clId="{3332EF2A-40C9-4FC7-B2E0-65702ADFC793}" dt="2025-04-22T09:08:31.669" v="3024" actId="21"/>
          <ac:spMkLst>
            <pc:docMk/>
            <pc:sldMk cId="2602545223" sldId="756"/>
            <ac:spMk id="5" creationId="{D159437C-0B7D-E544-B86C-EAA5B10E59A7}"/>
          </ac:spMkLst>
        </pc:spChg>
        <pc:spChg chg="add del mod">
          <ac:chgData name="怜 田口" userId="5142aa461dbcfdc0" providerId="LiveId" clId="{3332EF2A-40C9-4FC7-B2E0-65702ADFC793}" dt="2025-04-22T09:15:40.920" v="3034" actId="478"/>
          <ac:spMkLst>
            <pc:docMk/>
            <pc:sldMk cId="2602545223" sldId="756"/>
            <ac:spMk id="7" creationId="{09B7CB74-3947-D62E-EDD4-7FBB1D60A70F}"/>
          </ac:spMkLst>
        </pc:spChg>
        <pc:spChg chg="add del mod">
          <ac:chgData name="怜 田口" userId="5142aa461dbcfdc0" providerId="LiveId" clId="{3332EF2A-40C9-4FC7-B2E0-65702ADFC793}" dt="2025-04-22T09:15:41.971" v="3035" actId="478"/>
          <ac:spMkLst>
            <pc:docMk/>
            <pc:sldMk cId="2602545223" sldId="756"/>
            <ac:spMk id="8" creationId="{0F5A2567-2552-B3AA-516D-B8C9E8FA5F4D}"/>
          </ac:spMkLst>
        </pc:spChg>
        <pc:spChg chg="add del mod">
          <ac:chgData name="怜 田口" userId="5142aa461dbcfdc0" providerId="LiveId" clId="{3332EF2A-40C9-4FC7-B2E0-65702ADFC793}" dt="2025-04-22T09:15:43.331" v="3036" actId="478"/>
          <ac:spMkLst>
            <pc:docMk/>
            <pc:sldMk cId="2602545223" sldId="756"/>
            <ac:spMk id="12" creationId="{488A134A-51FA-254F-FC13-B7CF52E33273}"/>
          </ac:spMkLst>
        </pc:spChg>
        <pc:spChg chg="add del mod">
          <ac:chgData name="怜 田口" userId="5142aa461dbcfdc0" providerId="LiveId" clId="{3332EF2A-40C9-4FC7-B2E0-65702ADFC793}" dt="2025-04-22T09:15:44.527" v="3037" actId="478"/>
          <ac:spMkLst>
            <pc:docMk/>
            <pc:sldMk cId="2602545223" sldId="756"/>
            <ac:spMk id="13" creationId="{C8DB1516-C9DC-DC90-7134-B29C1D197648}"/>
          </ac:spMkLst>
        </pc:spChg>
        <pc:spChg chg="add mod">
          <ac:chgData name="怜 田口" userId="5142aa461dbcfdc0" providerId="LiveId" clId="{3332EF2A-40C9-4FC7-B2E0-65702ADFC793}" dt="2025-04-22T11:06:38.547" v="3856" actId="14100"/>
          <ac:spMkLst>
            <pc:docMk/>
            <pc:sldMk cId="2602545223" sldId="756"/>
            <ac:spMk id="18" creationId="{292BEAD5-B657-4784-D7A5-60D279B213B2}"/>
          </ac:spMkLst>
        </pc:spChg>
        <pc:graphicFrameChg chg="mod modGraphic">
          <ac:chgData name="怜 田口" userId="5142aa461dbcfdc0" providerId="LiveId" clId="{3332EF2A-40C9-4FC7-B2E0-65702ADFC793}" dt="2025-04-22T11:34:28.471" v="4632" actId="1076"/>
          <ac:graphicFrameMkLst>
            <pc:docMk/>
            <pc:sldMk cId="2602545223" sldId="756"/>
            <ac:graphicFrameMk id="6" creationId="{0A77AD14-F48B-038A-4389-9E2219EC0617}"/>
          </ac:graphicFrameMkLst>
        </pc:graphicFrameChg>
        <pc:graphicFrameChg chg="del">
          <ac:chgData name="怜 田口" userId="5142aa461dbcfdc0" providerId="LiveId" clId="{3332EF2A-40C9-4FC7-B2E0-65702ADFC793}" dt="2025-04-22T10:43:59.379" v="3421" actId="478"/>
          <ac:graphicFrameMkLst>
            <pc:docMk/>
            <pc:sldMk cId="2602545223" sldId="756"/>
            <ac:graphicFrameMk id="9" creationId="{AACD62DE-9D18-5650-6E84-21814C0DE77B}"/>
          </ac:graphicFrameMkLst>
        </pc:graphicFrameChg>
        <pc:graphicFrameChg chg="del mod modGraphic">
          <ac:chgData name="怜 田口" userId="5142aa461dbcfdc0" providerId="LiveId" clId="{3332EF2A-40C9-4FC7-B2E0-65702ADFC793}" dt="2025-04-22T10:53:46.339" v="3597" actId="478"/>
          <ac:graphicFrameMkLst>
            <pc:docMk/>
            <pc:sldMk cId="2602545223" sldId="756"/>
            <ac:graphicFrameMk id="10" creationId="{CD2FEE56-ACA6-5A4E-502D-944C7763940E}"/>
          </ac:graphicFrameMkLst>
        </pc:graphicFrameChg>
        <pc:graphicFrameChg chg="del modGraphic">
          <ac:chgData name="怜 田口" userId="5142aa461dbcfdc0" providerId="LiveId" clId="{3332EF2A-40C9-4FC7-B2E0-65702ADFC793}" dt="2025-04-22T10:39:18.615" v="3228" actId="478"/>
          <ac:graphicFrameMkLst>
            <pc:docMk/>
            <pc:sldMk cId="2602545223" sldId="756"/>
            <ac:graphicFrameMk id="11" creationId="{1FE27136-5A1C-F957-E6F3-269056F78C85}"/>
          </ac:graphicFrameMkLst>
        </pc:graphicFrameChg>
        <pc:graphicFrameChg chg="add mod modGraphic">
          <ac:chgData name="怜 田口" userId="5142aa461dbcfdc0" providerId="LiveId" clId="{3332EF2A-40C9-4FC7-B2E0-65702ADFC793}" dt="2025-04-22T11:06:27.504" v="3852"/>
          <ac:graphicFrameMkLst>
            <pc:docMk/>
            <pc:sldMk cId="2602545223" sldId="756"/>
            <ac:graphicFrameMk id="14" creationId="{5A8E2327-40A9-DAD6-98B6-07869C1AF670}"/>
          </ac:graphicFrameMkLst>
        </pc:graphicFrameChg>
        <pc:graphicFrameChg chg="add del mod">
          <ac:chgData name="怜 田口" userId="5142aa461dbcfdc0" providerId="LiveId" clId="{3332EF2A-40C9-4FC7-B2E0-65702ADFC793}" dt="2025-04-22T10:46:34.905" v="3460" actId="478"/>
          <ac:graphicFrameMkLst>
            <pc:docMk/>
            <pc:sldMk cId="2602545223" sldId="756"/>
            <ac:graphicFrameMk id="15" creationId="{E07DFDF8-8443-27B8-F684-19A6AE1E627E}"/>
          </ac:graphicFrameMkLst>
        </pc:graphicFrameChg>
        <pc:picChg chg="add mod">
          <ac:chgData name="怜 田口" userId="5142aa461dbcfdc0" providerId="LiveId" clId="{3332EF2A-40C9-4FC7-B2E0-65702ADFC793}" dt="2025-04-22T10:49:22.098" v="3513" actId="14100"/>
          <ac:picMkLst>
            <pc:docMk/>
            <pc:sldMk cId="2602545223" sldId="756"/>
            <ac:picMk id="17" creationId="{2EDD1DAB-852E-A8C6-4A82-7DCCD54E056F}"/>
          </ac:picMkLst>
        </pc:picChg>
      </pc:sldChg>
      <pc:sldChg chg="addSp modSp add mod">
        <pc:chgData name="怜 田口" userId="5142aa461dbcfdc0" providerId="LiveId" clId="{3332EF2A-40C9-4FC7-B2E0-65702ADFC793}" dt="2025-04-22T09:32:52.656" v="3209" actId="14100"/>
        <pc:sldMkLst>
          <pc:docMk/>
          <pc:sldMk cId="1795100594" sldId="758"/>
        </pc:sldMkLst>
        <pc:spChg chg="add mod">
          <ac:chgData name="怜 田口" userId="5142aa461dbcfdc0" providerId="LiveId" clId="{3332EF2A-40C9-4FC7-B2E0-65702ADFC793}" dt="2025-04-22T09:32:52.656" v="3209" actId="14100"/>
          <ac:spMkLst>
            <pc:docMk/>
            <pc:sldMk cId="1795100594" sldId="758"/>
            <ac:spMk id="32" creationId="{9ECBBEC9-EA38-B4EC-A6C2-5BEBDCE1D80A}"/>
          </ac:spMkLst>
        </pc:spChg>
      </pc:sldChg>
      <pc:sldChg chg="modSp new del mod">
        <pc:chgData name="怜 田口" userId="5142aa461dbcfdc0" providerId="LiveId" clId="{3332EF2A-40C9-4FC7-B2E0-65702ADFC793}" dt="2025-04-21T12:29:22.532" v="412" actId="2696"/>
        <pc:sldMkLst>
          <pc:docMk/>
          <pc:sldMk cId="1076733441" sldId="759"/>
        </pc:sldMkLst>
        <pc:spChg chg="mod">
          <ac:chgData name="怜 田口" userId="5142aa461dbcfdc0" providerId="LiveId" clId="{3332EF2A-40C9-4FC7-B2E0-65702ADFC793}" dt="2025-04-21T12:29:11.988" v="411" actId="12"/>
          <ac:spMkLst>
            <pc:docMk/>
            <pc:sldMk cId="1076733441" sldId="759"/>
            <ac:spMk id="2" creationId="{4D147135-055E-FDDD-13A6-B82EB9A775B6}"/>
          </ac:spMkLst>
        </pc:spChg>
      </pc:sldChg>
      <pc:sldChg chg="addSp delSp modSp add mod">
        <pc:chgData name="怜 田口" userId="5142aa461dbcfdc0" providerId="LiveId" clId="{3332EF2A-40C9-4FC7-B2E0-65702ADFC793}" dt="2025-04-22T15:25:36.269" v="5272" actId="14100"/>
        <pc:sldMkLst>
          <pc:docMk/>
          <pc:sldMk cId="3376451267" sldId="759"/>
        </pc:sldMkLst>
        <pc:spChg chg="mod">
          <ac:chgData name="怜 田口" userId="5142aa461dbcfdc0" providerId="LiveId" clId="{3332EF2A-40C9-4FC7-B2E0-65702ADFC793}" dt="2025-04-22T07:57:28.539" v="2268" actId="20577"/>
          <ac:spMkLst>
            <pc:docMk/>
            <pc:sldMk cId="3376451267" sldId="759"/>
            <ac:spMk id="2" creationId="{9F639286-3D37-39E9-21D3-B827C8764AE6}"/>
          </ac:spMkLst>
        </pc:spChg>
        <pc:spChg chg="add del mod">
          <ac:chgData name="怜 田口" userId="5142aa461dbcfdc0" providerId="LiveId" clId="{3332EF2A-40C9-4FC7-B2E0-65702ADFC793}" dt="2025-04-22T07:32:41.861" v="2030" actId="20577"/>
          <ac:spMkLst>
            <pc:docMk/>
            <pc:sldMk cId="3376451267" sldId="759"/>
            <ac:spMk id="3" creationId="{C30025DF-691E-C1E0-0E70-79B37E16804C}"/>
          </ac:spMkLst>
        </pc:spChg>
        <pc:spChg chg="del mod">
          <ac:chgData name="怜 田口" userId="5142aa461dbcfdc0" providerId="LiveId" clId="{3332EF2A-40C9-4FC7-B2E0-65702ADFC793}" dt="2025-04-22T07:32:49.433" v="2032" actId="478"/>
          <ac:spMkLst>
            <pc:docMk/>
            <pc:sldMk cId="3376451267" sldId="759"/>
            <ac:spMk id="4" creationId="{C9ED472A-0A0F-75B3-4DE8-4812A8799403}"/>
          </ac:spMkLst>
        </pc:spChg>
        <pc:spChg chg="mod ord">
          <ac:chgData name="怜 田口" userId="5142aa461dbcfdc0" providerId="LiveId" clId="{3332EF2A-40C9-4FC7-B2E0-65702ADFC793}" dt="2025-04-22T15:22:25.940" v="5270" actId="14100"/>
          <ac:spMkLst>
            <pc:docMk/>
            <pc:sldMk cId="3376451267" sldId="759"/>
            <ac:spMk id="6" creationId="{08532F8F-BD2F-9615-2B22-E1815EB24582}"/>
          </ac:spMkLst>
        </pc:spChg>
        <pc:spChg chg="del">
          <ac:chgData name="怜 田口" userId="5142aa461dbcfdc0" providerId="LiveId" clId="{3332EF2A-40C9-4FC7-B2E0-65702ADFC793}" dt="2025-04-22T07:32:51.648" v="2033" actId="478"/>
          <ac:spMkLst>
            <pc:docMk/>
            <pc:sldMk cId="3376451267" sldId="759"/>
            <ac:spMk id="7" creationId="{10707015-4218-DB20-DB88-06E965545B27}"/>
          </ac:spMkLst>
        </pc:spChg>
        <pc:spChg chg="del mod">
          <ac:chgData name="怜 田口" userId="5142aa461dbcfdc0" providerId="LiveId" clId="{3332EF2A-40C9-4FC7-B2E0-65702ADFC793}" dt="2025-04-22T07:32:55.773" v="2035" actId="478"/>
          <ac:spMkLst>
            <pc:docMk/>
            <pc:sldMk cId="3376451267" sldId="759"/>
            <ac:spMk id="8" creationId="{3DB1E247-E688-3A95-A67E-90FBC487D150}"/>
          </ac:spMkLst>
        </pc:spChg>
        <pc:spChg chg="add del mod">
          <ac:chgData name="怜 田口" userId="5142aa461dbcfdc0" providerId="LiveId" clId="{3332EF2A-40C9-4FC7-B2E0-65702ADFC793}" dt="2025-04-22T07:28:15.126" v="1995" actId="478"/>
          <ac:spMkLst>
            <pc:docMk/>
            <pc:sldMk cId="3376451267" sldId="759"/>
            <ac:spMk id="13" creationId="{0E569BB2-AFB1-4CBE-E07D-151D3135E903}"/>
          </ac:spMkLst>
        </pc:spChg>
        <pc:spChg chg="add mod">
          <ac:chgData name="怜 田口" userId="5142aa461dbcfdc0" providerId="LiveId" clId="{3332EF2A-40C9-4FC7-B2E0-65702ADFC793}" dt="2025-04-22T08:26:08.106" v="2507" actId="1076"/>
          <ac:spMkLst>
            <pc:docMk/>
            <pc:sldMk cId="3376451267" sldId="759"/>
            <ac:spMk id="15" creationId="{5270C800-88A4-F88F-B973-1F27E76D89A0}"/>
          </ac:spMkLst>
        </pc:spChg>
        <pc:spChg chg="add mod">
          <ac:chgData name="怜 田口" userId="5142aa461dbcfdc0" providerId="LiveId" clId="{3332EF2A-40C9-4FC7-B2E0-65702ADFC793}" dt="2025-04-22T08:26:08.106" v="2507" actId="1076"/>
          <ac:spMkLst>
            <pc:docMk/>
            <pc:sldMk cId="3376451267" sldId="759"/>
            <ac:spMk id="16" creationId="{FD9ECB11-8909-245F-FFBA-FA79AC452690}"/>
          </ac:spMkLst>
        </pc:spChg>
        <pc:spChg chg="add mod">
          <ac:chgData name="怜 田口" userId="5142aa461dbcfdc0" providerId="LiveId" clId="{3332EF2A-40C9-4FC7-B2E0-65702ADFC793}" dt="2025-04-22T08:26:08.106" v="2507" actId="1076"/>
          <ac:spMkLst>
            <pc:docMk/>
            <pc:sldMk cId="3376451267" sldId="759"/>
            <ac:spMk id="17" creationId="{5921971F-691C-CD85-60AE-A82C03B08689}"/>
          </ac:spMkLst>
        </pc:spChg>
        <pc:spChg chg="add mod">
          <ac:chgData name="怜 田口" userId="5142aa461dbcfdc0" providerId="LiveId" clId="{3332EF2A-40C9-4FC7-B2E0-65702ADFC793}" dt="2025-04-22T08:26:08.106" v="2507" actId="1076"/>
          <ac:spMkLst>
            <pc:docMk/>
            <pc:sldMk cId="3376451267" sldId="759"/>
            <ac:spMk id="18" creationId="{755568CE-0208-4140-9FE6-3162F1C4D3EF}"/>
          </ac:spMkLst>
        </pc:spChg>
        <pc:spChg chg="add mod">
          <ac:chgData name="怜 田口" userId="5142aa461dbcfdc0" providerId="LiveId" clId="{3332EF2A-40C9-4FC7-B2E0-65702ADFC793}" dt="2025-04-22T08:10:25.239" v="2376" actId="1076"/>
          <ac:spMkLst>
            <pc:docMk/>
            <pc:sldMk cId="3376451267" sldId="759"/>
            <ac:spMk id="22" creationId="{CEAF1B23-5ECF-C8D8-125D-DAC9D3FAB306}"/>
          </ac:spMkLst>
        </pc:spChg>
        <pc:spChg chg="add mod">
          <ac:chgData name="怜 田口" userId="5142aa461dbcfdc0" providerId="LiveId" clId="{3332EF2A-40C9-4FC7-B2E0-65702ADFC793}" dt="2025-04-22T08:10:25.239" v="2376" actId="1076"/>
          <ac:spMkLst>
            <pc:docMk/>
            <pc:sldMk cId="3376451267" sldId="759"/>
            <ac:spMk id="23" creationId="{95D9A5FE-B862-37CB-F724-3C9335B6DE10}"/>
          </ac:spMkLst>
        </pc:spChg>
        <pc:spChg chg="add mod">
          <ac:chgData name="怜 田口" userId="5142aa461dbcfdc0" providerId="LiveId" clId="{3332EF2A-40C9-4FC7-B2E0-65702ADFC793}" dt="2025-04-22T08:05:02.933" v="2306" actId="20577"/>
          <ac:spMkLst>
            <pc:docMk/>
            <pc:sldMk cId="3376451267" sldId="759"/>
            <ac:spMk id="24" creationId="{7EC212AB-837A-3533-26DD-6705AA3905DC}"/>
          </ac:spMkLst>
        </pc:spChg>
        <pc:spChg chg="add mod">
          <ac:chgData name="怜 田口" userId="5142aa461dbcfdc0" providerId="LiveId" clId="{3332EF2A-40C9-4FC7-B2E0-65702ADFC793}" dt="2025-04-22T08:10:25.239" v="2376" actId="1076"/>
          <ac:spMkLst>
            <pc:docMk/>
            <pc:sldMk cId="3376451267" sldId="759"/>
            <ac:spMk id="25" creationId="{70486562-F2B2-6C36-2982-C21F59F999A5}"/>
          </ac:spMkLst>
        </pc:spChg>
        <pc:spChg chg="add mod">
          <ac:chgData name="怜 田口" userId="5142aa461dbcfdc0" providerId="LiveId" clId="{3332EF2A-40C9-4FC7-B2E0-65702ADFC793}" dt="2025-04-22T08:10:25.239" v="2376" actId="1076"/>
          <ac:spMkLst>
            <pc:docMk/>
            <pc:sldMk cId="3376451267" sldId="759"/>
            <ac:spMk id="26" creationId="{D854F815-5BDB-DE39-3BE0-6CB707BBD84B}"/>
          </ac:spMkLst>
        </pc:spChg>
        <pc:spChg chg="mod">
          <ac:chgData name="怜 田口" userId="5142aa461dbcfdc0" providerId="LiveId" clId="{3332EF2A-40C9-4FC7-B2E0-65702ADFC793}" dt="2025-04-22T08:09:50.859" v="2368" actId="1076"/>
          <ac:spMkLst>
            <pc:docMk/>
            <pc:sldMk cId="3376451267" sldId="759"/>
            <ac:spMk id="31" creationId="{187731AB-6752-66B8-A23E-FDE0C2A760EE}"/>
          </ac:spMkLst>
        </pc:spChg>
        <pc:spChg chg="mod">
          <ac:chgData name="怜 田口" userId="5142aa461dbcfdc0" providerId="LiveId" clId="{3332EF2A-40C9-4FC7-B2E0-65702ADFC793}" dt="2025-04-22T08:09:50.859" v="2368" actId="1076"/>
          <ac:spMkLst>
            <pc:docMk/>
            <pc:sldMk cId="3376451267" sldId="759"/>
            <ac:spMk id="32" creationId="{1460E71D-3343-9AD6-5D05-01A545FF2DAC}"/>
          </ac:spMkLst>
        </pc:spChg>
        <pc:spChg chg="mod">
          <ac:chgData name="怜 田口" userId="5142aa461dbcfdc0" providerId="LiveId" clId="{3332EF2A-40C9-4FC7-B2E0-65702ADFC793}" dt="2025-04-22T08:09:50.859" v="2368" actId="1076"/>
          <ac:spMkLst>
            <pc:docMk/>
            <pc:sldMk cId="3376451267" sldId="759"/>
            <ac:spMk id="33" creationId="{7EFA30D8-972C-92A7-E50C-1917B38F0A90}"/>
          </ac:spMkLst>
        </pc:spChg>
        <pc:spChg chg="mod">
          <ac:chgData name="怜 田口" userId="5142aa461dbcfdc0" providerId="LiveId" clId="{3332EF2A-40C9-4FC7-B2E0-65702ADFC793}" dt="2025-04-22T08:09:50.859" v="2368" actId="1076"/>
          <ac:spMkLst>
            <pc:docMk/>
            <pc:sldMk cId="3376451267" sldId="759"/>
            <ac:spMk id="34" creationId="{FA19C798-4016-292E-B26D-C557C9E73BA0}"/>
          </ac:spMkLst>
        </pc:spChg>
        <pc:spChg chg="del mod">
          <ac:chgData name="怜 田口" userId="5142aa461dbcfdc0" providerId="LiveId" clId="{3332EF2A-40C9-4FC7-B2E0-65702ADFC793}" dt="2025-04-22T08:10:55.145" v="2380" actId="478"/>
          <ac:spMkLst>
            <pc:docMk/>
            <pc:sldMk cId="3376451267" sldId="759"/>
            <ac:spMk id="39" creationId="{D25523DF-A05E-C91A-F48A-28B964331CF4}"/>
          </ac:spMkLst>
        </pc:spChg>
        <pc:spChg chg="mod">
          <ac:chgData name="怜 田口" userId="5142aa461dbcfdc0" providerId="LiveId" clId="{3332EF2A-40C9-4FC7-B2E0-65702ADFC793}" dt="2025-04-22T08:14:19.022" v="2451" actId="14100"/>
          <ac:spMkLst>
            <pc:docMk/>
            <pc:sldMk cId="3376451267" sldId="759"/>
            <ac:spMk id="40" creationId="{C32CB2C6-9E8F-97FC-14F1-771775066816}"/>
          </ac:spMkLst>
        </pc:spChg>
        <pc:spChg chg="del mod">
          <ac:chgData name="怜 田口" userId="5142aa461dbcfdc0" providerId="LiveId" clId="{3332EF2A-40C9-4FC7-B2E0-65702ADFC793}" dt="2025-04-22T08:13:46.969" v="2442" actId="21"/>
          <ac:spMkLst>
            <pc:docMk/>
            <pc:sldMk cId="3376451267" sldId="759"/>
            <ac:spMk id="41" creationId="{8584EF32-7B3C-3C62-DE1F-B790CE91B266}"/>
          </ac:spMkLst>
        </pc:spChg>
        <pc:spChg chg="mod">
          <ac:chgData name="怜 田口" userId="5142aa461dbcfdc0" providerId="LiveId" clId="{3332EF2A-40C9-4FC7-B2E0-65702ADFC793}" dt="2025-04-22T08:14:28.180" v="2454" actId="14100"/>
          <ac:spMkLst>
            <pc:docMk/>
            <pc:sldMk cId="3376451267" sldId="759"/>
            <ac:spMk id="42" creationId="{EF6FF196-F355-8EBD-E3E5-2488BEA68ED5}"/>
          </ac:spMkLst>
        </pc:spChg>
        <pc:spChg chg="add del mod">
          <ac:chgData name="怜 田口" userId="5142aa461dbcfdc0" providerId="LiveId" clId="{3332EF2A-40C9-4FC7-B2E0-65702ADFC793}" dt="2025-04-22T08:13:58.567" v="2446" actId="478"/>
          <ac:spMkLst>
            <pc:docMk/>
            <pc:sldMk cId="3376451267" sldId="759"/>
            <ac:spMk id="43" creationId="{08681134-7C80-905D-1588-A34A58958E71}"/>
          </ac:spMkLst>
        </pc:spChg>
        <pc:spChg chg="add del mod topLvl">
          <ac:chgData name="怜 田口" userId="5142aa461dbcfdc0" providerId="LiveId" clId="{3332EF2A-40C9-4FC7-B2E0-65702ADFC793}" dt="2025-04-22T08:16:53.675" v="2492" actId="478"/>
          <ac:spMkLst>
            <pc:docMk/>
            <pc:sldMk cId="3376451267" sldId="759"/>
            <ac:spMk id="44" creationId="{6A9CBD42-9FF9-AE12-42EB-E789713075B4}"/>
          </ac:spMkLst>
        </pc:spChg>
        <pc:spChg chg="add del mod">
          <ac:chgData name="怜 田口" userId="5142aa461dbcfdc0" providerId="LiveId" clId="{3332EF2A-40C9-4FC7-B2E0-65702ADFC793}" dt="2025-04-22T08:14:32.329" v="2456" actId="21"/>
          <ac:spMkLst>
            <pc:docMk/>
            <pc:sldMk cId="3376451267" sldId="759"/>
            <ac:spMk id="46" creationId="{5D0EE335-25CE-EC36-4F36-CCCC3B68463A}"/>
          </ac:spMkLst>
        </pc:spChg>
        <pc:spChg chg="add mod">
          <ac:chgData name="怜 田口" userId="5142aa461dbcfdc0" providerId="LiveId" clId="{3332EF2A-40C9-4FC7-B2E0-65702ADFC793}" dt="2025-04-22T08:15:10.879" v="2486" actId="20577"/>
          <ac:spMkLst>
            <pc:docMk/>
            <pc:sldMk cId="3376451267" sldId="759"/>
            <ac:spMk id="47" creationId="{AE2F9B35-4DA7-3061-C00A-561A86D19D24}"/>
          </ac:spMkLst>
        </pc:spChg>
        <pc:spChg chg="add mod">
          <ac:chgData name="怜 田口" userId="5142aa461dbcfdc0" providerId="LiveId" clId="{3332EF2A-40C9-4FC7-B2E0-65702ADFC793}" dt="2025-04-22T08:33:53.779" v="2639" actId="164"/>
          <ac:spMkLst>
            <pc:docMk/>
            <pc:sldMk cId="3376451267" sldId="759"/>
            <ac:spMk id="48" creationId="{FD83941F-93ED-0C7B-0A4F-D5606A505B13}"/>
          </ac:spMkLst>
        </pc:spChg>
        <pc:spChg chg="mod">
          <ac:chgData name="怜 田口" userId="5142aa461dbcfdc0" providerId="LiveId" clId="{3332EF2A-40C9-4FC7-B2E0-65702ADFC793}" dt="2025-04-22T08:31:37.522" v="2548" actId="1076"/>
          <ac:spMkLst>
            <pc:docMk/>
            <pc:sldMk cId="3376451267" sldId="759"/>
            <ac:spMk id="53" creationId="{FF618488-B118-34B8-DE5A-9778CBE31970}"/>
          </ac:spMkLst>
        </pc:spChg>
        <pc:spChg chg="mod">
          <ac:chgData name="怜 田口" userId="5142aa461dbcfdc0" providerId="LiveId" clId="{3332EF2A-40C9-4FC7-B2E0-65702ADFC793}" dt="2025-04-22T08:38:17.509" v="2711" actId="20577"/>
          <ac:spMkLst>
            <pc:docMk/>
            <pc:sldMk cId="3376451267" sldId="759"/>
            <ac:spMk id="54" creationId="{12519183-6735-8ABE-1750-734EC19C554A}"/>
          </ac:spMkLst>
        </pc:spChg>
        <pc:spChg chg="del mod">
          <ac:chgData name="怜 田口" userId="5142aa461dbcfdc0" providerId="LiveId" clId="{3332EF2A-40C9-4FC7-B2E0-65702ADFC793}" dt="2025-04-22T08:26:00.790" v="2504" actId="478"/>
          <ac:spMkLst>
            <pc:docMk/>
            <pc:sldMk cId="3376451267" sldId="759"/>
            <ac:spMk id="55" creationId="{366237FA-7A88-EB6E-9AC3-91FCDCFFF101}"/>
          </ac:spMkLst>
        </pc:spChg>
        <pc:spChg chg="del mod">
          <ac:chgData name="怜 田口" userId="5142aa461dbcfdc0" providerId="LiveId" clId="{3332EF2A-40C9-4FC7-B2E0-65702ADFC793}" dt="2025-04-22T08:26:58.406" v="2517" actId="478"/>
          <ac:spMkLst>
            <pc:docMk/>
            <pc:sldMk cId="3376451267" sldId="759"/>
            <ac:spMk id="56" creationId="{032DD77A-BE87-2174-A4AF-ED4A2330AAA7}"/>
          </ac:spMkLst>
        </pc:spChg>
        <pc:spChg chg="add mod">
          <ac:chgData name="怜 田口" userId="5142aa461dbcfdc0" providerId="LiveId" clId="{3332EF2A-40C9-4FC7-B2E0-65702ADFC793}" dt="2025-04-22T15:25:36.269" v="5272" actId="14100"/>
          <ac:spMkLst>
            <pc:docMk/>
            <pc:sldMk cId="3376451267" sldId="759"/>
            <ac:spMk id="57" creationId="{CADCB3F1-7E89-8903-D5C7-D1F7A59A231C}"/>
          </ac:spMkLst>
        </pc:spChg>
        <pc:spChg chg="add mod">
          <ac:chgData name="怜 田口" userId="5142aa461dbcfdc0" providerId="LiveId" clId="{3332EF2A-40C9-4FC7-B2E0-65702ADFC793}" dt="2025-04-22T15:25:28.487" v="5271" actId="14100"/>
          <ac:spMkLst>
            <pc:docMk/>
            <pc:sldMk cId="3376451267" sldId="759"/>
            <ac:spMk id="58" creationId="{43748138-998F-9378-FD1A-B3C7772C4D40}"/>
          </ac:spMkLst>
        </pc:spChg>
        <pc:spChg chg="add del mod">
          <ac:chgData name="怜 田口" userId="5142aa461dbcfdc0" providerId="LiveId" clId="{3332EF2A-40C9-4FC7-B2E0-65702ADFC793}" dt="2025-04-22T08:30:38.438" v="2544" actId="478"/>
          <ac:spMkLst>
            <pc:docMk/>
            <pc:sldMk cId="3376451267" sldId="759"/>
            <ac:spMk id="59" creationId="{B787134C-866F-C02C-50C0-3C5D2CD21C20}"/>
          </ac:spMkLst>
        </pc:spChg>
        <pc:spChg chg="add mod">
          <ac:chgData name="怜 田口" userId="5142aa461dbcfdc0" providerId="LiveId" clId="{3332EF2A-40C9-4FC7-B2E0-65702ADFC793}" dt="2025-04-22T08:33:36.760" v="2637" actId="164"/>
          <ac:spMkLst>
            <pc:docMk/>
            <pc:sldMk cId="3376451267" sldId="759"/>
            <ac:spMk id="60" creationId="{37F56F11-E5D8-8C38-6B4F-4333B1921C4A}"/>
          </ac:spMkLst>
        </pc:spChg>
        <pc:spChg chg="add mod">
          <ac:chgData name="怜 田口" userId="5142aa461dbcfdc0" providerId="LiveId" clId="{3332EF2A-40C9-4FC7-B2E0-65702ADFC793}" dt="2025-04-22T15:21:37.803" v="5262" actId="1076"/>
          <ac:spMkLst>
            <pc:docMk/>
            <pc:sldMk cId="3376451267" sldId="759"/>
            <ac:spMk id="62" creationId="{BF7BF7B9-72F8-4FED-CDC8-BFFD565CD2EE}"/>
          </ac:spMkLst>
        </pc:spChg>
        <pc:spChg chg="add del mod">
          <ac:chgData name="怜 田口" userId="5142aa461dbcfdc0" providerId="LiveId" clId="{3332EF2A-40C9-4FC7-B2E0-65702ADFC793}" dt="2025-04-22T08:32:56.384" v="2599" actId="478"/>
          <ac:spMkLst>
            <pc:docMk/>
            <pc:sldMk cId="3376451267" sldId="759"/>
            <ac:spMk id="63" creationId="{27F78F69-6B0C-18F2-D099-8BA310ADF683}"/>
          </ac:spMkLst>
        </pc:spChg>
        <pc:spChg chg="add del mod">
          <ac:chgData name="怜 田口" userId="5142aa461dbcfdc0" providerId="LiveId" clId="{3332EF2A-40C9-4FC7-B2E0-65702ADFC793}" dt="2025-04-22T08:33:04.085" v="2602" actId="478"/>
          <ac:spMkLst>
            <pc:docMk/>
            <pc:sldMk cId="3376451267" sldId="759"/>
            <ac:spMk id="1024" creationId="{05D456D7-41CA-000E-B76C-5A325AFF7CB8}"/>
          </ac:spMkLst>
        </pc:spChg>
        <pc:spChg chg="add mod">
          <ac:chgData name="怜 田口" userId="5142aa461dbcfdc0" providerId="LiveId" clId="{3332EF2A-40C9-4FC7-B2E0-65702ADFC793}" dt="2025-04-22T08:33:53.779" v="2639" actId="164"/>
          <ac:spMkLst>
            <pc:docMk/>
            <pc:sldMk cId="3376451267" sldId="759"/>
            <ac:spMk id="1025" creationId="{65CFE7D3-F5CE-F383-2B8C-79E9140BCD78}"/>
          </ac:spMkLst>
        </pc:spChg>
        <pc:spChg chg="add mod">
          <ac:chgData name="怜 田口" userId="5142aa461dbcfdc0" providerId="LiveId" clId="{3332EF2A-40C9-4FC7-B2E0-65702ADFC793}" dt="2025-04-22T08:34:00.659" v="2640" actId="164"/>
          <ac:spMkLst>
            <pc:docMk/>
            <pc:sldMk cId="3376451267" sldId="759"/>
            <ac:spMk id="1027" creationId="{62A54023-08CB-792C-7162-BF6D3860A198}"/>
          </ac:spMkLst>
        </pc:spChg>
        <pc:spChg chg="mod">
          <ac:chgData name="怜 田口" userId="5142aa461dbcfdc0" providerId="LiveId" clId="{3332EF2A-40C9-4FC7-B2E0-65702ADFC793}" dt="2025-04-22T08:35:39.685" v="2698" actId="1076"/>
          <ac:spMkLst>
            <pc:docMk/>
            <pc:sldMk cId="3376451267" sldId="759"/>
            <ac:spMk id="1035" creationId="{270065B0-88D4-AC70-0BE1-D99FCE164D20}"/>
          </ac:spMkLst>
        </pc:spChg>
        <pc:spChg chg="mod">
          <ac:chgData name="怜 田口" userId="5142aa461dbcfdc0" providerId="LiveId" clId="{3332EF2A-40C9-4FC7-B2E0-65702ADFC793}" dt="2025-04-22T08:35:39.685" v="2698" actId="1076"/>
          <ac:spMkLst>
            <pc:docMk/>
            <pc:sldMk cId="3376451267" sldId="759"/>
            <ac:spMk id="1036" creationId="{41C52E34-E8E6-CDC7-0B1A-735718AF9DBA}"/>
          </ac:spMkLst>
        </pc:spChg>
        <pc:spChg chg="mod">
          <ac:chgData name="怜 田口" userId="5142aa461dbcfdc0" providerId="LiveId" clId="{3332EF2A-40C9-4FC7-B2E0-65702ADFC793}" dt="2025-04-22T08:35:39.685" v="2698" actId="1076"/>
          <ac:spMkLst>
            <pc:docMk/>
            <pc:sldMk cId="3376451267" sldId="759"/>
            <ac:spMk id="1041" creationId="{3C9182CC-B08C-72BC-000C-A7EAF6CB77B2}"/>
          </ac:spMkLst>
        </pc:spChg>
        <pc:spChg chg="mod">
          <ac:chgData name="怜 田口" userId="5142aa461dbcfdc0" providerId="LiveId" clId="{3332EF2A-40C9-4FC7-B2E0-65702ADFC793}" dt="2025-04-22T08:35:39.685" v="2698" actId="1076"/>
          <ac:spMkLst>
            <pc:docMk/>
            <pc:sldMk cId="3376451267" sldId="759"/>
            <ac:spMk id="1042" creationId="{9B334112-B46D-3BD3-9262-2D40ECEDCCE6}"/>
          </ac:spMkLst>
        </pc:spChg>
        <pc:grpChg chg="del">
          <ac:chgData name="怜 田口" userId="5142aa461dbcfdc0" providerId="LiveId" clId="{3332EF2A-40C9-4FC7-B2E0-65702ADFC793}" dt="2025-04-22T07:28:18.347" v="1996" actId="478"/>
          <ac:grpSpMkLst>
            <pc:docMk/>
            <pc:sldMk cId="3376451267" sldId="759"/>
            <ac:grpSpMk id="12" creationId="{42E47474-E0C3-36DE-424D-7C6B95FEBD0F}"/>
          </ac:grpSpMkLst>
        </pc:grpChg>
        <pc:grpChg chg="add mod">
          <ac:chgData name="怜 田口" userId="5142aa461dbcfdc0" providerId="LiveId" clId="{3332EF2A-40C9-4FC7-B2E0-65702ADFC793}" dt="2025-04-22T08:33:36.760" v="2637" actId="164"/>
          <ac:grpSpMkLst>
            <pc:docMk/>
            <pc:sldMk cId="3376451267" sldId="759"/>
            <ac:grpSpMk id="19" creationId="{F764A454-3D60-1C85-2522-392C9C54AD96}"/>
          </ac:grpSpMkLst>
        </pc:grpChg>
        <pc:grpChg chg="add mod">
          <ac:chgData name="怜 田口" userId="5142aa461dbcfdc0" providerId="LiveId" clId="{3332EF2A-40C9-4FC7-B2E0-65702ADFC793}" dt="2025-04-22T08:33:44.942" v="2638" actId="164"/>
          <ac:grpSpMkLst>
            <pc:docMk/>
            <pc:sldMk cId="3376451267" sldId="759"/>
            <ac:grpSpMk id="27" creationId="{67F36B30-394F-7224-9511-ABBC48D6416D}"/>
          </ac:grpSpMkLst>
        </pc:grpChg>
        <pc:grpChg chg="add del mod">
          <ac:chgData name="怜 田口" userId="5142aa461dbcfdc0" providerId="LiveId" clId="{3332EF2A-40C9-4FC7-B2E0-65702ADFC793}" dt="2025-04-22T08:10:28.992" v="2377" actId="478"/>
          <ac:grpSpMkLst>
            <pc:docMk/>
            <pc:sldMk cId="3376451267" sldId="759"/>
            <ac:grpSpMk id="28" creationId="{EAEA54F2-4601-C652-EB9E-F9C233C61C56}"/>
          </ac:grpSpMkLst>
        </pc:grpChg>
        <pc:grpChg chg="add del mod topLvl">
          <ac:chgData name="怜 田口" userId="5142aa461dbcfdc0" providerId="LiveId" clId="{3332EF2A-40C9-4FC7-B2E0-65702ADFC793}" dt="2025-04-22T08:17:21.217" v="2500" actId="164"/>
          <ac:grpSpMkLst>
            <pc:docMk/>
            <pc:sldMk cId="3376451267" sldId="759"/>
            <ac:grpSpMk id="35" creationId="{05AC27EB-1268-30AA-8E04-5EAFB49B54F8}"/>
          </ac:grpSpMkLst>
        </pc:grpChg>
        <pc:grpChg chg="add del mod">
          <ac:chgData name="怜 田口" userId="5142aa461dbcfdc0" providerId="LiveId" clId="{3332EF2A-40C9-4FC7-B2E0-65702ADFC793}" dt="2025-04-22T08:16:53.675" v="2492" actId="478"/>
          <ac:grpSpMkLst>
            <pc:docMk/>
            <pc:sldMk cId="3376451267" sldId="759"/>
            <ac:grpSpMk id="45" creationId="{6293DD9B-FC65-BF63-6E20-4C457455B75A}"/>
          </ac:grpSpMkLst>
        </pc:grpChg>
        <pc:grpChg chg="add mod">
          <ac:chgData name="怜 田口" userId="5142aa461dbcfdc0" providerId="LiveId" clId="{3332EF2A-40C9-4FC7-B2E0-65702ADFC793}" dt="2025-04-22T08:33:53.779" v="2639" actId="164"/>
          <ac:grpSpMkLst>
            <pc:docMk/>
            <pc:sldMk cId="3376451267" sldId="759"/>
            <ac:grpSpMk id="49" creationId="{7425AB37-DBA7-2BD5-156F-6803C45F2205}"/>
          </ac:grpSpMkLst>
        </pc:grpChg>
        <pc:grpChg chg="add mod">
          <ac:chgData name="怜 田口" userId="5142aa461dbcfdc0" providerId="LiveId" clId="{3332EF2A-40C9-4FC7-B2E0-65702ADFC793}" dt="2025-04-22T08:31:37.522" v="2548" actId="1076"/>
          <ac:grpSpMkLst>
            <pc:docMk/>
            <pc:sldMk cId="3376451267" sldId="759"/>
            <ac:grpSpMk id="50" creationId="{71CF4578-8B1C-C510-A808-D2DB65A23C54}"/>
          </ac:grpSpMkLst>
        </pc:grpChg>
        <pc:grpChg chg="add mod">
          <ac:chgData name="怜 田口" userId="5142aa461dbcfdc0" providerId="LiveId" clId="{3332EF2A-40C9-4FC7-B2E0-65702ADFC793}" dt="2025-04-22T08:34:00.659" v="2640" actId="164"/>
          <ac:grpSpMkLst>
            <pc:docMk/>
            <pc:sldMk cId="3376451267" sldId="759"/>
            <ac:grpSpMk id="61" creationId="{D6DEF1FA-1AD0-12C2-A5AB-67E10C456EDD}"/>
          </ac:grpSpMkLst>
        </pc:grpChg>
        <pc:grpChg chg="add mod">
          <ac:chgData name="怜 田口" userId="5142aa461dbcfdc0" providerId="LiveId" clId="{3332EF2A-40C9-4FC7-B2E0-65702ADFC793}" dt="2025-04-22T08:33:36.760" v="2637" actId="164"/>
          <ac:grpSpMkLst>
            <pc:docMk/>
            <pc:sldMk cId="3376451267" sldId="759"/>
            <ac:grpSpMk id="1029" creationId="{1197981A-D79A-FE50-B046-D610E8163E45}"/>
          </ac:grpSpMkLst>
        </pc:grpChg>
        <pc:grpChg chg="add mod">
          <ac:chgData name="怜 田口" userId="5142aa461dbcfdc0" providerId="LiveId" clId="{3332EF2A-40C9-4FC7-B2E0-65702ADFC793}" dt="2025-04-22T08:33:44.942" v="2638" actId="164"/>
          <ac:grpSpMkLst>
            <pc:docMk/>
            <pc:sldMk cId="3376451267" sldId="759"/>
            <ac:grpSpMk id="1030" creationId="{B382D93F-CED4-A664-490A-F2585CA39D07}"/>
          </ac:grpSpMkLst>
        </pc:grpChg>
        <pc:grpChg chg="add mod">
          <ac:chgData name="怜 田口" userId="5142aa461dbcfdc0" providerId="LiveId" clId="{3332EF2A-40C9-4FC7-B2E0-65702ADFC793}" dt="2025-04-22T08:33:53.779" v="2639" actId="164"/>
          <ac:grpSpMkLst>
            <pc:docMk/>
            <pc:sldMk cId="3376451267" sldId="759"/>
            <ac:grpSpMk id="1031" creationId="{07EB6373-1F9A-A730-8E0D-97B903E2B710}"/>
          </ac:grpSpMkLst>
        </pc:grpChg>
        <pc:grpChg chg="add mod">
          <ac:chgData name="怜 田口" userId="5142aa461dbcfdc0" providerId="LiveId" clId="{3332EF2A-40C9-4FC7-B2E0-65702ADFC793}" dt="2025-04-22T08:34:00.659" v="2640" actId="164"/>
          <ac:grpSpMkLst>
            <pc:docMk/>
            <pc:sldMk cId="3376451267" sldId="759"/>
            <ac:grpSpMk id="1032" creationId="{8EDDC4B6-7E80-5269-215C-4494DE0D196C}"/>
          </ac:grpSpMkLst>
        </pc:grpChg>
        <pc:grpChg chg="add del mod">
          <ac:chgData name="怜 田口" userId="5142aa461dbcfdc0" providerId="LiveId" clId="{3332EF2A-40C9-4FC7-B2E0-65702ADFC793}" dt="2025-04-22T08:37:50.468" v="2710" actId="478"/>
          <ac:grpSpMkLst>
            <pc:docMk/>
            <pc:sldMk cId="3376451267" sldId="759"/>
            <ac:grpSpMk id="1033" creationId="{B9B9EB5D-639F-9241-8C5F-B91700B6112A}"/>
          </ac:grpSpMkLst>
        </pc:grpChg>
        <pc:grpChg chg="mod">
          <ac:chgData name="怜 田口" userId="5142aa461dbcfdc0" providerId="LiveId" clId="{3332EF2A-40C9-4FC7-B2E0-65702ADFC793}" dt="2025-04-22T08:35:39.685" v="2698" actId="1076"/>
          <ac:grpSpMkLst>
            <pc:docMk/>
            <pc:sldMk cId="3376451267" sldId="759"/>
            <ac:grpSpMk id="1034" creationId="{D3CA0877-166C-A035-8A80-37BDDD10E74D}"/>
          </ac:grpSpMkLst>
        </pc:grpChg>
        <pc:grpChg chg="mod">
          <ac:chgData name="怜 田口" userId="5142aa461dbcfdc0" providerId="LiveId" clId="{3332EF2A-40C9-4FC7-B2E0-65702ADFC793}" dt="2025-04-22T08:35:39.685" v="2698" actId="1076"/>
          <ac:grpSpMkLst>
            <pc:docMk/>
            <pc:sldMk cId="3376451267" sldId="759"/>
            <ac:grpSpMk id="1037" creationId="{DBB8D26E-6ACA-9A5D-416E-2AC049F9945B}"/>
          </ac:grpSpMkLst>
        </pc:grpChg>
        <pc:graphicFrameChg chg="add mod modGraphic">
          <ac:chgData name="怜 田口" userId="5142aa461dbcfdc0" providerId="LiveId" clId="{3332EF2A-40C9-4FC7-B2E0-65702ADFC793}" dt="2025-04-22T08:43:20.968" v="2734" actId="20577"/>
          <ac:graphicFrameMkLst>
            <pc:docMk/>
            <pc:sldMk cId="3376451267" sldId="759"/>
            <ac:graphicFrameMk id="14" creationId="{EE7EE8E9-C71F-6D6F-5F19-1DDBB20EDE9D}"/>
          </ac:graphicFrameMkLst>
        </pc:graphicFrameChg>
        <pc:graphicFrameChg chg="del">
          <ac:chgData name="怜 田口" userId="5142aa461dbcfdc0" providerId="LiveId" clId="{3332EF2A-40C9-4FC7-B2E0-65702ADFC793}" dt="2025-04-22T07:28:52.915" v="2014" actId="21"/>
          <ac:graphicFrameMkLst>
            <pc:docMk/>
            <pc:sldMk cId="3376451267" sldId="759"/>
            <ac:graphicFrameMk id="38" creationId="{EE7EE8E9-C71F-6D6F-5F19-1DDBB20EDE9D}"/>
          </ac:graphicFrameMkLst>
        </pc:graphicFrameChg>
        <pc:picChg chg="add mod">
          <ac:chgData name="怜 田口" userId="5142aa461dbcfdc0" providerId="LiveId" clId="{3332EF2A-40C9-4FC7-B2E0-65702ADFC793}" dt="2025-04-22T08:10:25.239" v="2376" actId="1076"/>
          <ac:picMkLst>
            <pc:docMk/>
            <pc:sldMk cId="3376451267" sldId="759"/>
            <ac:picMk id="20" creationId="{DCB237F3-BCE0-FBF0-8E70-EE83619BAD83}"/>
          </ac:picMkLst>
        </pc:picChg>
        <pc:picChg chg="add mod">
          <ac:chgData name="怜 田口" userId="5142aa461dbcfdc0" providerId="LiveId" clId="{3332EF2A-40C9-4FC7-B2E0-65702ADFC793}" dt="2025-04-22T08:10:25.239" v="2376" actId="1076"/>
          <ac:picMkLst>
            <pc:docMk/>
            <pc:sldMk cId="3376451267" sldId="759"/>
            <ac:picMk id="21" creationId="{C28C1895-5F51-2A77-333D-A404D681E3D8}"/>
          </ac:picMkLst>
        </pc:picChg>
        <pc:picChg chg="mod">
          <ac:chgData name="怜 田口" userId="5142aa461dbcfdc0" providerId="LiveId" clId="{3332EF2A-40C9-4FC7-B2E0-65702ADFC793}" dt="2025-04-22T08:09:50.859" v="2368" actId="1076"/>
          <ac:picMkLst>
            <pc:docMk/>
            <pc:sldMk cId="3376451267" sldId="759"/>
            <ac:picMk id="29" creationId="{AC330579-AC99-9C15-E238-805285D30A7C}"/>
          </ac:picMkLst>
        </pc:picChg>
        <pc:picChg chg="mod">
          <ac:chgData name="怜 田口" userId="5142aa461dbcfdc0" providerId="LiveId" clId="{3332EF2A-40C9-4FC7-B2E0-65702ADFC793}" dt="2025-04-22T08:09:50.859" v="2368" actId="1076"/>
          <ac:picMkLst>
            <pc:docMk/>
            <pc:sldMk cId="3376451267" sldId="759"/>
            <ac:picMk id="30" creationId="{3BB4441F-A394-523A-A804-817068F6E060}"/>
          </ac:picMkLst>
        </pc:picChg>
        <pc:picChg chg="mod">
          <ac:chgData name="怜 田口" userId="5142aa461dbcfdc0" providerId="LiveId" clId="{3332EF2A-40C9-4FC7-B2E0-65702ADFC793}" dt="2025-04-22T08:14:19.022" v="2451" actId="14100"/>
          <ac:picMkLst>
            <pc:docMk/>
            <pc:sldMk cId="3376451267" sldId="759"/>
            <ac:picMk id="36" creationId="{465964B6-5657-8256-B95F-7871AA3D0C3E}"/>
          </ac:picMkLst>
        </pc:picChg>
        <pc:picChg chg="mod">
          <ac:chgData name="怜 田口" userId="5142aa461dbcfdc0" providerId="LiveId" clId="{3332EF2A-40C9-4FC7-B2E0-65702ADFC793}" dt="2025-04-22T08:14:19.022" v="2451" actId="14100"/>
          <ac:picMkLst>
            <pc:docMk/>
            <pc:sldMk cId="3376451267" sldId="759"/>
            <ac:picMk id="37" creationId="{A3267B14-000A-4077-A57D-EE750E425FC1}"/>
          </ac:picMkLst>
        </pc:picChg>
        <pc:picChg chg="mod">
          <ac:chgData name="怜 田口" userId="5142aa461dbcfdc0" providerId="LiveId" clId="{3332EF2A-40C9-4FC7-B2E0-65702ADFC793}" dt="2025-04-22T08:31:37.522" v="2548" actId="1076"/>
          <ac:picMkLst>
            <pc:docMk/>
            <pc:sldMk cId="3376451267" sldId="759"/>
            <ac:picMk id="51" creationId="{F3625079-A73F-7F28-F5BA-09B44235C634}"/>
          </ac:picMkLst>
        </pc:picChg>
        <pc:picChg chg="mod">
          <ac:chgData name="怜 田口" userId="5142aa461dbcfdc0" providerId="LiveId" clId="{3332EF2A-40C9-4FC7-B2E0-65702ADFC793}" dt="2025-04-22T08:31:37.522" v="2548" actId="1076"/>
          <ac:picMkLst>
            <pc:docMk/>
            <pc:sldMk cId="3376451267" sldId="759"/>
            <ac:picMk id="52" creationId="{DFD93FE1-C26A-9F5F-DD94-3A641FE0B2DB}"/>
          </ac:picMkLst>
        </pc:picChg>
        <pc:picChg chg="mod">
          <ac:chgData name="怜 田口" userId="5142aa461dbcfdc0" providerId="LiveId" clId="{3332EF2A-40C9-4FC7-B2E0-65702ADFC793}" dt="2025-04-22T08:35:39.685" v="2698" actId="1076"/>
          <ac:picMkLst>
            <pc:docMk/>
            <pc:sldMk cId="3376451267" sldId="759"/>
            <ac:picMk id="1038" creationId="{ECDA3F28-09A9-D167-56AF-F63B8AC057C5}"/>
          </ac:picMkLst>
        </pc:picChg>
        <pc:picChg chg="mod">
          <ac:chgData name="怜 田口" userId="5142aa461dbcfdc0" providerId="LiveId" clId="{3332EF2A-40C9-4FC7-B2E0-65702ADFC793}" dt="2025-04-22T08:35:39.685" v="2698" actId="1076"/>
          <ac:picMkLst>
            <pc:docMk/>
            <pc:sldMk cId="3376451267" sldId="759"/>
            <ac:picMk id="1039" creationId="{89555C29-8330-B382-6A16-F576365D2121}"/>
          </ac:picMkLst>
        </pc:picChg>
        <pc:picChg chg="mod">
          <ac:chgData name="怜 田口" userId="5142aa461dbcfdc0" providerId="LiveId" clId="{3332EF2A-40C9-4FC7-B2E0-65702ADFC793}" dt="2025-04-22T08:35:39.685" v="2698" actId="1076"/>
          <ac:picMkLst>
            <pc:docMk/>
            <pc:sldMk cId="3376451267" sldId="759"/>
            <ac:picMk id="1040" creationId="{D13587FD-F25A-FF1D-BDA6-F84BCCA276C9}"/>
          </ac:picMkLst>
        </pc:picChg>
        <pc:picChg chg="add mod">
          <ac:chgData name="怜 田口" userId="5142aa461dbcfdc0" providerId="LiveId" clId="{3332EF2A-40C9-4FC7-B2E0-65702ADFC793}" dt="2025-04-22T08:26:08.106" v="2507" actId="1076"/>
          <ac:picMkLst>
            <pc:docMk/>
            <pc:sldMk cId="3376451267" sldId="759"/>
            <ac:picMk id="2050" creationId="{848FB5F2-FA8D-C317-02F7-8A1F73D345E8}"/>
          </ac:picMkLst>
        </pc:picChg>
        <pc:picChg chg="add mod">
          <ac:chgData name="怜 田口" userId="5142aa461dbcfdc0" providerId="LiveId" clId="{3332EF2A-40C9-4FC7-B2E0-65702ADFC793}" dt="2025-04-22T08:26:08.106" v="2507" actId="1076"/>
          <ac:picMkLst>
            <pc:docMk/>
            <pc:sldMk cId="3376451267" sldId="759"/>
            <ac:picMk id="2052" creationId="{4CB0F93E-F900-F9D4-8E2A-8DF08D60BC08}"/>
          </ac:picMkLst>
        </pc:picChg>
        <pc:picChg chg="add mod">
          <ac:chgData name="怜 田口" userId="5142aa461dbcfdc0" providerId="LiveId" clId="{3332EF2A-40C9-4FC7-B2E0-65702ADFC793}" dt="2025-04-22T08:26:08.106" v="2507" actId="1076"/>
          <ac:picMkLst>
            <pc:docMk/>
            <pc:sldMk cId="3376451267" sldId="759"/>
            <ac:picMk id="2054" creationId="{88E844AE-3DBC-5F7B-5CCC-A10D6A31DAA8}"/>
          </ac:picMkLst>
        </pc:picChg>
        <pc:picChg chg="add mod">
          <ac:chgData name="怜 田口" userId="5142aa461dbcfdc0" providerId="LiveId" clId="{3332EF2A-40C9-4FC7-B2E0-65702ADFC793}" dt="2025-04-22T08:17:21.217" v="2500" actId="164"/>
          <ac:picMkLst>
            <pc:docMk/>
            <pc:sldMk cId="3376451267" sldId="759"/>
            <ac:picMk id="2056" creationId="{3B52DE14-F874-6870-3D11-FD26280E16F4}"/>
          </ac:picMkLst>
        </pc:picChg>
      </pc:sldChg>
      <pc:sldChg chg="addSp delSp modSp add mod">
        <pc:chgData name="怜 田口" userId="5142aa461dbcfdc0" providerId="LiveId" clId="{3332EF2A-40C9-4FC7-B2E0-65702ADFC793}" dt="2025-04-22T15:33:17.421" v="5312" actId="14734"/>
        <pc:sldMkLst>
          <pc:docMk/>
          <pc:sldMk cId="2132513533" sldId="760"/>
        </pc:sldMkLst>
        <pc:spChg chg="mod">
          <ac:chgData name="怜 田口" userId="5142aa461dbcfdc0" providerId="LiveId" clId="{3332EF2A-40C9-4FC7-B2E0-65702ADFC793}" dt="2025-04-22T09:10:13.314" v="3033" actId="20577"/>
          <ac:spMkLst>
            <pc:docMk/>
            <pc:sldMk cId="2132513533" sldId="760"/>
            <ac:spMk id="2" creationId="{08A9DCD5-4C72-4509-DE66-51080E406A68}"/>
          </ac:spMkLst>
        </pc:spChg>
        <pc:spChg chg="add del mod">
          <ac:chgData name="怜 田口" userId="5142aa461dbcfdc0" providerId="LiveId" clId="{3332EF2A-40C9-4FC7-B2E0-65702ADFC793}" dt="2025-04-22T15:32:39.772" v="5309" actId="14100"/>
          <ac:spMkLst>
            <pc:docMk/>
            <pc:sldMk cId="2132513533" sldId="760"/>
            <ac:spMk id="3" creationId="{63E86A8F-B193-7E32-81F4-E47106147DB9}"/>
          </ac:spMkLst>
        </pc:spChg>
        <pc:spChg chg="mod">
          <ac:chgData name="怜 田口" userId="5142aa461dbcfdc0" providerId="LiveId" clId="{3332EF2A-40C9-4FC7-B2E0-65702ADFC793}" dt="2025-04-22T12:05:54.097" v="5060" actId="14100"/>
          <ac:spMkLst>
            <pc:docMk/>
            <pc:sldMk cId="2132513533" sldId="760"/>
            <ac:spMk id="4" creationId="{C674AC24-E62B-0E78-70DA-2F0B4C01D4E9}"/>
          </ac:spMkLst>
        </pc:spChg>
        <pc:spChg chg="del">
          <ac:chgData name="怜 田口" userId="5142aa461dbcfdc0" providerId="LiveId" clId="{3332EF2A-40C9-4FC7-B2E0-65702ADFC793}" dt="2025-04-22T11:07:30.787" v="3878" actId="478"/>
          <ac:spMkLst>
            <pc:docMk/>
            <pc:sldMk cId="2132513533" sldId="760"/>
            <ac:spMk id="7" creationId="{9801D2E8-D726-1AB7-13EB-6C3CCFAA4C2C}"/>
          </ac:spMkLst>
        </pc:spChg>
        <pc:spChg chg="del">
          <ac:chgData name="怜 田口" userId="5142aa461dbcfdc0" providerId="LiveId" clId="{3332EF2A-40C9-4FC7-B2E0-65702ADFC793}" dt="2025-04-22T11:07:28.863" v="3876" actId="478"/>
          <ac:spMkLst>
            <pc:docMk/>
            <pc:sldMk cId="2132513533" sldId="760"/>
            <ac:spMk id="8" creationId="{A52763A7-4480-BE0D-6782-71154DB44439}"/>
          </ac:spMkLst>
        </pc:spChg>
        <pc:spChg chg="del">
          <ac:chgData name="怜 田口" userId="5142aa461dbcfdc0" providerId="LiveId" clId="{3332EF2A-40C9-4FC7-B2E0-65702ADFC793}" dt="2025-04-22T11:07:29.685" v="3877" actId="478"/>
          <ac:spMkLst>
            <pc:docMk/>
            <pc:sldMk cId="2132513533" sldId="760"/>
            <ac:spMk id="12" creationId="{DC3D1D11-D0AC-C5D5-A27F-C1ADF9E03441}"/>
          </ac:spMkLst>
        </pc:spChg>
        <pc:spChg chg="del">
          <ac:chgData name="怜 田口" userId="5142aa461dbcfdc0" providerId="LiveId" clId="{3332EF2A-40C9-4FC7-B2E0-65702ADFC793}" dt="2025-04-22T11:07:31.749" v="3879" actId="478"/>
          <ac:spMkLst>
            <pc:docMk/>
            <pc:sldMk cId="2132513533" sldId="760"/>
            <ac:spMk id="13" creationId="{CAA7AE1A-EC85-CE34-D799-EC7566A2B813}"/>
          </ac:spMkLst>
        </pc:spChg>
        <pc:spChg chg="add del">
          <ac:chgData name="怜 田口" userId="5142aa461dbcfdc0" providerId="LiveId" clId="{3332EF2A-40C9-4FC7-B2E0-65702ADFC793}" dt="2025-04-22T11:47:12.372" v="4723" actId="11529"/>
          <ac:spMkLst>
            <pc:docMk/>
            <pc:sldMk cId="2132513533" sldId="760"/>
            <ac:spMk id="24" creationId="{8E421E56-C228-1FCD-E224-0EECFFF859DB}"/>
          </ac:spMkLst>
        </pc:spChg>
        <pc:spChg chg="add del mod">
          <ac:chgData name="怜 田口" userId="5142aa461dbcfdc0" providerId="LiveId" clId="{3332EF2A-40C9-4FC7-B2E0-65702ADFC793}" dt="2025-04-22T11:47:37.611" v="4731" actId="11529"/>
          <ac:spMkLst>
            <pc:docMk/>
            <pc:sldMk cId="2132513533" sldId="760"/>
            <ac:spMk id="25" creationId="{45ED15CF-CEF7-54EA-68D0-CA768118C315}"/>
          </ac:spMkLst>
        </pc:spChg>
        <pc:spChg chg="add del mod">
          <ac:chgData name="怜 田口" userId="5142aa461dbcfdc0" providerId="LiveId" clId="{3332EF2A-40C9-4FC7-B2E0-65702ADFC793}" dt="2025-04-22T11:51:31.158" v="4799" actId="478"/>
          <ac:spMkLst>
            <pc:docMk/>
            <pc:sldMk cId="2132513533" sldId="760"/>
            <ac:spMk id="68" creationId="{9E93AE20-06D1-338B-7FAA-3D34AC388D89}"/>
          </ac:spMkLst>
        </pc:spChg>
        <pc:spChg chg="add mod">
          <ac:chgData name="怜 田口" userId="5142aa461dbcfdc0" providerId="LiveId" clId="{3332EF2A-40C9-4FC7-B2E0-65702ADFC793}" dt="2025-04-22T12:02:20.471" v="4994" actId="164"/>
          <ac:spMkLst>
            <pc:docMk/>
            <pc:sldMk cId="2132513533" sldId="760"/>
            <ac:spMk id="86" creationId="{B1EE4A89-58C9-BD76-F742-AA557D4372B5}"/>
          </ac:spMkLst>
        </pc:spChg>
        <pc:spChg chg="add mod">
          <ac:chgData name="怜 田口" userId="5142aa461dbcfdc0" providerId="LiveId" clId="{3332EF2A-40C9-4FC7-B2E0-65702ADFC793}" dt="2025-04-22T12:02:20.471" v="4994" actId="164"/>
          <ac:spMkLst>
            <pc:docMk/>
            <pc:sldMk cId="2132513533" sldId="760"/>
            <ac:spMk id="87" creationId="{1C515C9E-BB18-8280-781E-E093FBAE8A88}"/>
          </ac:spMkLst>
        </pc:spChg>
        <pc:spChg chg="add mod">
          <ac:chgData name="怜 田口" userId="5142aa461dbcfdc0" providerId="LiveId" clId="{3332EF2A-40C9-4FC7-B2E0-65702ADFC793}" dt="2025-04-22T12:02:20.471" v="4994" actId="164"/>
          <ac:spMkLst>
            <pc:docMk/>
            <pc:sldMk cId="2132513533" sldId="760"/>
            <ac:spMk id="89" creationId="{E3A6A96B-4560-4F4B-AF1D-081EDB011F7C}"/>
          </ac:spMkLst>
        </pc:spChg>
        <pc:spChg chg="add mod">
          <ac:chgData name="怜 田口" userId="5142aa461dbcfdc0" providerId="LiveId" clId="{3332EF2A-40C9-4FC7-B2E0-65702ADFC793}" dt="2025-04-22T12:02:20.471" v="4994" actId="164"/>
          <ac:spMkLst>
            <pc:docMk/>
            <pc:sldMk cId="2132513533" sldId="760"/>
            <ac:spMk id="90" creationId="{4081D485-CAE8-DA75-F211-98F702E19AA8}"/>
          </ac:spMkLst>
        </pc:spChg>
        <pc:spChg chg="add mod">
          <ac:chgData name="怜 田口" userId="5142aa461dbcfdc0" providerId="LiveId" clId="{3332EF2A-40C9-4FC7-B2E0-65702ADFC793}" dt="2025-04-22T12:02:20.471" v="4994" actId="164"/>
          <ac:spMkLst>
            <pc:docMk/>
            <pc:sldMk cId="2132513533" sldId="760"/>
            <ac:spMk id="91" creationId="{C0D16D66-ED6A-21B8-E986-7E16AD02AA9F}"/>
          </ac:spMkLst>
        </pc:spChg>
        <pc:spChg chg="add mod">
          <ac:chgData name="怜 田口" userId="5142aa461dbcfdc0" providerId="LiveId" clId="{3332EF2A-40C9-4FC7-B2E0-65702ADFC793}" dt="2025-04-22T12:02:20.471" v="4994" actId="164"/>
          <ac:spMkLst>
            <pc:docMk/>
            <pc:sldMk cId="2132513533" sldId="760"/>
            <ac:spMk id="92" creationId="{193CBFE1-11D2-428B-0096-F8AB98F54C80}"/>
          </ac:spMkLst>
        </pc:spChg>
        <pc:spChg chg="add mod">
          <ac:chgData name="怜 田口" userId="5142aa461dbcfdc0" providerId="LiveId" clId="{3332EF2A-40C9-4FC7-B2E0-65702ADFC793}" dt="2025-04-22T11:59:09.042" v="4948"/>
          <ac:spMkLst>
            <pc:docMk/>
            <pc:sldMk cId="2132513533" sldId="760"/>
            <ac:spMk id="93" creationId="{8FDE5623-C5ED-1250-9B22-22237C5D5231}"/>
          </ac:spMkLst>
        </pc:spChg>
        <pc:spChg chg="add mod">
          <ac:chgData name="怜 田口" userId="5142aa461dbcfdc0" providerId="LiveId" clId="{3332EF2A-40C9-4FC7-B2E0-65702ADFC793}" dt="2025-04-22T12:02:26.749" v="4995" actId="164"/>
          <ac:spMkLst>
            <pc:docMk/>
            <pc:sldMk cId="2132513533" sldId="760"/>
            <ac:spMk id="94" creationId="{27C742DD-AACC-3603-2734-2801AC2D5A77}"/>
          </ac:spMkLst>
        </pc:spChg>
        <pc:spChg chg="add mod">
          <ac:chgData name="怜 田口" userId="5142aa461dbcfdc0" providerId="LiveId" clId="{3332EF2A-40C9-4FC7-B2E0-65702ADFC793}" dt="2025-04-22T12:00:42.268" v="4970"/>
          <ac:spMkLst>
            <pc:docMk/>
            <pc:sldMk cId="2132513533" sldId="760"/>
            <ac:spMk id="95" creationId="{274759C9-7075-6668-8E57-D51D6C3D4393}"/>
          </ac:spMkLst>
        </pc:spChg>
        <pc:spChg chg="add mod">
          <ac:chgData name="怜 田口" userId="5142aa461dbcfdc0" providerId="LiveId" clId="{3332EF2A-40C9-4FC7-B2E0-65702ADFC793}" dt="2025-04-22T12:00:48.046" v="4971"/>
          <ac:spMkLst>
            <pc:docMk/>
            <pc:sldMk cId="2132513533" sldId="760"/>
            <ac:spMk id="96" creationId="{72536652-E3CC-463D-A423-F8C26B958FF2}"/>
          </ac:spMkLst>
        </pc:spChg>
        <pc:spChg chg="add mod">
          <ac:chgData name="怜 田口" userId="5142aa461dbcfdc0" providerId="LiveId" clId="{3332EF2A-40C9-4FC7-B2E0-65702ADFC793}" dt="2025-04-22T12:00:55.002" v="4978"/>
          <ac:spMkLst>
            <pc:docMk/>
            <pc:sldMk cId="2132513533" sldId="760"/>
            <ac:spMk id="97" creationId="{9C6E0ED4-17C8-51BE-798B-92F492855BBB}"/>
          </ac:spMkLst>
        </pc:spChg>
        <pc:spChg chg="add mod">
          <ac:chgData name="怜 田口" userId="5142aa461dbcfdc0" providerId="LiveId" clId="{3332EF2A-40C9-4FC7-B2E0-65702ADFC793}" dt="2025-04-22T12:02:20.471" v="4994" actId="164"/>
          <ac:spMkLst>
            <pc:docMk/>
            <pc:sldMk cId="2132513533" sldId="760"/>
            <ac:spMk id="98" creationId="{58B36F8D-0210-78FE-584D-07A2240C1455}"/>
          </ac:spMkLst>
        </pc:spChg>
        <pc:spChg chg="add mod">
          <ac:chgData name="怜 田口" userId="5142aa461dbcfdc0" providerId="LiveId" clId="{3332EF2A-40C9-4FC7-B2E0-65702ADFC793}" dt="2025-04-22T12:02:47.058" v="4999" actId="20577"/>
          <ac:spMkLst>
            <pc:docMk/>
            <pc:sldMk cId="2132513533" sldId="760"/>
            <ac:spMk id="101" creationId="{F08FC076-6E28-7430-A9E9-AFEF9E48DF02}"/>
          </ac:spMkLst>
        </pc:spChg>
        <pc:spChg chg="add mod">
          <ac:chgData name="怜 田口" userId="5142aa461dbcfdc0" providerId="LiveId" clId="{3332EF2A-40C9-4FC7-B2E0-65702ADFC793}" dt="2025-04-22T12:03:35.651" v="5043" actId="164"/>
          <ac:spMkLst>
            <pc:docMk/>
            <pc:sldMk cId="2132513533" sldId="760"/>
            <ac:spMk id="102" creationId="{96D1B9C5-1B3E-8C03-FD71-253F19157C8C}"/>
          </ac:spMkLst>
        </pc:spChg>
        <pc:spChg chg="mod topLvl">
          <ac:chgData name="怜 田口" userId="5142aa461dbcfdc0" providerId="LiveId" clId="{3332EF2A-40C9-4FC7-B2E0-65702ADFC793}" dt="2025-04-22T12:05:55.747" v="5063" actId="165"/>
          <ac:spMkLst>
            <pc:docMk/>
            <pc:sldMk cId="2132513533" sldId="760"/>
            <ac:spMk id="106" creationId="{99AE93A5-95CC-0F09-F5E7-FCE44BDB65DA}"/>
          </ac:spMkLst>
        </pc:spChg>
        <pc:spChg chg="mod topLvl">
          <ac:chgData name="怜 田口" userId="5142aa461dbcfdc0" providerId="LiveId" clId="{3332EF2A-40C9-4FC7-B2E0-65702ADFC793}" dt="2025-04-22T12:05:55.747" v="5063" actId="165"/>
          <ac:spMkLst>
            <pc:docMk/>
            <pc:sldMk cId="2132513533" sldId="760"/>
            <ac:spMk id="107" creationId="{F660C668-CDA2-8EE3-5911-49DE94CC2075}"/>
          </ac:spMkLst>
        </pc:spChg>
        <pc:spChg chg="mod topLvl">
          <ac:chgData name="怜 田口" userId="5142aa461dbcfdc0" providerId="LiveId" clId="{3332EF2A-40C9-4FC7-B2E0-65702ADFC793}" dt="2025-04-22T12:05:55.747" v="5063" actId="165"/>
          <ac:spMkLst>
            <pc:docMk/>
            <pc:sldMk cId="2132513533" sldId="760"/>
            <ac:spMk id="113" creationId="{33BAF69D-B306-22E1-34D2-CBDA245EE355}"/>
          </ac:spMkLst>
        </pc:spChg>
        <pc:spChg chg="add del mod">
          <ac:chgData name="怜 田口" userId="5142aa461dbcfdc0" providerId="LiveId" clId="{3332EF2A-40C9-4FC7-B2E0-65702ADFC793}" dt="2025-04-22T12:05:55.747" v="5063" actId="165"/>
          <ac:spMkLst>
            <pc:docMk/>
            <pc:sldMk cId="2132513533" sldId="760"/>
            <ac:spMk id="114" creationId="{C414E8D5-5AE5-CF0C-760E-DEA74C6B9175}"/>
          </ac:spMkLst>
        </pc:spChg>
        <pc:spChg chg="mod topLvl">
          <ac:chgData name="怜 田口" userId="5142aa461dbcfdc0" providerId="LiveId" clId="{3332EF2A-40C9-4FC7-B2E0-65702ADFC793}" dt="2025-04-22T12:05:55.747" v="5063" actId="165"/>
          <ac:spMkLst>
            <pc:docMk/>
            <pc:sldMk cId="2132513533" sldId="760"/>
            <ac:spMk id="115" creationId="{807B80DA-6B7B-0996-B761-881009295F96}"/>
          </ac:spMkLst>
        </pc:spChg>
        <pc:spChg chg="mod topLvl">
          <ac:chgData name="怜 田口" userId="5142aa461dbcfdc0" providerId="LiveId" clId="{3332EF2A-40C9-4FC7-B2E0-65702ADFC793}" dt="2025-04-22T12:05:55.747" v="5063" actId="165"/>
          <ac:spMkLst>
            <pc:docMk/>
            <pc:sldMk cId="2132513533" sldId="760"/>
            <ac:spMk id="116" creationId="{20C9DB2F-E7D4-D23A-7F05-9BE3009EC31F}"/>
          </ac:spMkLst>
        </pc:spChg>
        <pc:spChg chg="mod topLvl">
          <ac:chgData name="怜 田口" userId="5142aa461dbcfdc0" providerId="LiveId" clId="{3332EF2A-40C9-4FC7-B2E0-65702ADFC793}" dt="2025-04-22T12:05:55.747" v="5063" actId="165"/>
          <ac:spMkLst>
            <pc:docMk/>
            <pc:sldMk cId="2132513533" sldId="760"/>
            <ac:spMk id="117" creationId="{B3EBC269-4707-2997-2297-F58E33F30F31}"/>
          </ac:spMkLst>
        </pc:spChg>
        <pc:spChg chg="del mod">
          <ac:chgData name="怜 田口" userId="5142aa461dbcfdc0" providerId="LiveId" clId="{3332EF2A-40C9-4FC7-B2E0-65702ADFC793}" dt="2025-04-22T12:04:17.405" v="5048" actId="478"/>
          <ac:spMkLst>
            <pc:docMk/>
            <pc:sldMk cId="2132513533" sldId="760"/>
            <ac:spMk id="118" creationId="{0A8D61E3-6BF4-1E8A-2D87-1154F121C170}"/>
          </ac:spMkLst>
        </pc:spChg>
        <pc:spChg chg="mod topLvl">
          <ac:chgData name="怜 田口" userId="5142aa461dbcfdc0" providerId="LiveId" clId="{3332EF2A-40C9-4FC7-B2E0-65702ADFC793}" dt="2025-04-22T12:05:55.747" v="5063" actId="165"/>
          <ac:spMkLst>
            <pc:docMk/>
            <pc:sldMk cId="2132513533" sldId="760"/>
            <ac:spMk id="119" creationId="{D2697DD7-97D0-DD68-F739-5FD6EC20B08C}"/>
          </ac:spMkLst>
        </pc:spChg>
        <pc:spChg chg="mod">
          <ac:chgData name="怜 田口" userId="5142aa461dbcfdc0" providerId="LiveId" clId="{3332EF2A-40C9-4FC7-B2E0-65702ADFC793}" dt="2025-04-22T12:10:30.601" v="5248"/>
          <ac:spMkLst>
            <pc:docMk/>
            <pc:sldMk cId="2132513533" sldId="760"/>
            <ac:spMk id="122" creationId="{387E2A00-D573-4759-87E0-2E3D71AD22B9}"/>
          </ac:spMkLst>
        </pc:spChg>
        <pc:spChg chg="mod">
          <ac:chgData name="怜 田口" userId="5142aa461dbcfdc0" providerId="LiveId" clId="{3332EF2A-40C9-4FC7-B2E0-65702ADFC793}" dt="2025-04-22T12:10:30.601" v="5248"/>
          <ac:spMkLst>
            <pc:docMk/>
            <pc:sldMk cId="2132513533" sldId="760"/>
            <ac:spMk id="124" creationId="{B2DE6A07-8FB5-AD64-08D3-019B262AEA7E}"/>
          </ac:spMkLst>
        </pc:spChg>
        <pc:spChg chg="mod">
          <ac:chgData name="怜 田口" userId="5142aa461dbcfdc0" providerId="LiveId" clId="{3332EF2A-40C9-4FC7-B2E0-65702ADFC793}" dt="2025-04-22T12:10:30.601" v="5248"/>
          <ac:spMkLst>
            <pc:docMk/>
            <pc:sldMk cId="2132513533" sldId="760"/>
            <ac:spMk id="125" creationId="{440721DB-2913-5DCA-A027-9FF7E56B65F8}"/>
          </ac:spMkLst>
        </pc:spChg>
        <pc:spChg chg="mod">
          <ac:chgData name="怜 田口" userId="5142aa461dbcfdc0" providerId="LiveId" clId="{3332EF2A-40C9-4FC7-B2E0-65702ADFC793}" dt="2025-04-22T12:10:30.601" v="5248"/>
          <ac:spMkLst>
            <pc:docMk/>
            <pc:sldMk cId="2132513533" sldId="760"/>
            <ac:spMk id="131" creationId="{FE93E0A5-5826-A006-C7C1-A4AC3B0E4292}"/>
          </ac:spMkLst>
        </pc:spChg>
        <pc:spChg chg="mod">
          <ac:chgData name="怜 田口" userId="5142aa461dbcfdc0" providerId="LiveId" clId="{3332EF2A-40C9-4FC7-B2E0-65702ADFC793}" dt="2025-04-22T12:10:30.601" v="5248"/>
          <ac:spMkLst>
            <pc:docMk/>
            <pc:sldMk cId="2132513533" sldId="760"/>
            <ac:spMk id="132" creationId="{5D791525-73ED-5331-CBD7-934F9F89EA61}"/>
          </ac:spMkLst>
        </pc:spChg>
        <pc:spChg chg="mod">
          <ac:chgData name="怜 田口" userId="5142aa461dbcfdc0" providerId="LiveId" clId="{3332EF2A-40C9-4FC7-B2E0-65702ADFC793}" dt="2025-04-22T12:10:30.601" v="5248"/>
          <ac:spMkLst>
            <pc:docMk/>
            <pc:sldMk cId="2132513533" sldId="760"/>
            <ac:spMk id="133" creationId="{19DE150C-3652-1129-9BC6-1E6F55DD65BB}"/>
          </ac:spMkLst>
        </pc:spChg>
        <pc:spChg chg="mod">
          <ac:chgData name="怜 田口" userId="5142aa461dbcfdc0" providerId="LiveId" clId="{3332EF2A-40C9-4FC7-B2E0-65702ADFC793}" dt="2025-04-22T12:10:30.601" v="5248"/>
          <ac:spMkLst>
            <pc:docMk/>
            <pc:sldMk cId="2132513533" sldId="760"/>
            <ac:spMk id="134" creationId="{1791433B-37F9-7160-4C22-853B0EEFEE9F}"/>
          </ac:spMkLst>
        </pc:spChg>
        <pc:spChg chg="mod">
          <ac:chgData name="怜 田口" userId="5142aa461dbcfdc0" providerId="LiveId" clId="{3332EF2A-40C9-4FC7-B2E0-65702ADFC793}" dt="2025-04-22T12:10:30.601" v="5248"/>
          <ac:spMkLst>
            <pc:docMk/>
            <pc:sldMk cId="2132513533" sldId="760"/>
            <ac:spMk id="135" creationId="{03595161-36A4-93FC-AF93-B457100FEE32}"/>
          </ac:spMkLst>
        </pc:spChg>
        <pc:grpChg chg="add del mod">
          <ac:chgData name="怜 田口" userId="5142aa461dbcfdc0" providerId="LiveId" clId="{3332EF2A-40C9-4FC7-B2E0-65702ADFC793}" dt="2025-04-22T11:52:33.190" v="4811" actId="478"/>
          <ac:grpSpMkLst>
            <pc:docMk/>
            <pc:sldMk cId="2132513533" sldId="760"/>
            <ac:grpSpMk id="64" creationId="{94A0FD5D-7777-A0F4-B1D1-658218F0CB6D}"/>
          </ac:grpSpMkLst>
        </pc:grpChg>
        <pc:grpChg chg="add mod">
          <ac:chgData name="怜 田口" userId="5142aa461dbcfdc0" providerId="LiveId" clId="{3332EF2A-40C9-4FC7-B2E0-65702ADFC793}" dt="2025-04-22T12:02:26.749" v="4995" actId="164"/>
          <ac:grpSpMkLst>
            <pc:docMk/>
            <pc:sldMk cId="2132513533" sldId="760"/>
            <ac:grpSpMk id="99" creationId="{C2D0361C-DE34-CEA7-6522-720C6D2EFB34}"/>
          </ac:grpSpMkLst>
        </pc:grpChg>
        <pc:grpChg chg="add mod">
          <ac:chgData name="怜 田口" userId="5142aa461dbcfdc0" providerId="LiveId" clId="{3332EF2A-40C9-4FC7-B2E0-65702ADFC793}" dt="2025-04-22T12:03:35.651" v="5043" actId="164"/>
          <ac:grpSpMkLst>
            <pc:docMk/>
            <pc:sldMk cId="2132513533" sldId="760"/>
            <ac:grpSpMk id="100" creationId="{C70607B5-F715-26A3-85D0-1CCE2D72D79D}"/>
          </ac:grpSpMkLst>
        </pc:grpChg>
        <pc:grpChg chg="add mod">
          <ac:chgData name="怜 田口" userId="5142aa461dbcfdc0" providerId="LiveId" clId="{3332EF2A-40C9-4FC7-B2E0-65702ADFC793}" dt="2025-04-22T12:04:04.565" v="5045" actId="1076"/>
          <ac:grpSpMkLst>
            <pc:docMk/>
            <pc:sldMk cId="2132513533" sldId="760"/>
            <ac:grpSpMk id="103" creationId="{2D03ECDB-B3C2-E0AA-857F-9BC34E57D5B0}"/>
          </ac:grpSpMkLst>
        </pc:grpChg>
        <pc:grpChg chg="add del mod">
          <ac:chgData name="怜 田口" userId="5142aa461dbcfdc0" providerId="LiveId" clId="{3332EF2A-40C9-4FC7-B2E0-65702ADFC793}" dt="2025-04-22T12:05:57.686" v="5064" actId="478"/>
          <ac:grpSpMkLst>
            <pc:docMk/>
            <pc:sldMk cId="2132513533" sldId="760"/>
            <ac:grpSpMk id="104" creationId="{85D91F63-E03D-0588-E8FC-FBD40BC29709}"/>
          </ac:grpSpMkLst>
        </pc:grpChg>
        <pc:grpChg chg="add del mod topLvl">
          <ac:chgData name="怜 田口" userId="5142aa461dbcfdc0" providerId="LiveId" clId="{3332EF2A-40C9-4FC7-B2E0-65702ADFC793}" dt="2025-04-22T12:05:55.747" v="5063" actId="165"/>
          <ac:grpSpMkLst>
            <pc:docMk/>
            <pc:sldMk cId="2132513533" sldId="760"/>
            <ac:grpSpMk id="105" creationId="{3CF13210-FD9C-02E7-F92A-298890E2D319}"/>
          </ac:grpSpMkLst>
        </pc:grpChg>
        <pc:grpChg chg="add del mod topLvl">
          <ac:chgData name="怜 田口" userId="5142aa461dbcfdc0" providerId="LiveId" clId="{3332EF2A-40C9-4FC7-B2E0-65702ADFC793}" dt="2025-04-22T12:05:55.201" v="5062" actId="165"/>
          <ac:grpSpMkLst>
            <pc:docMk/>
            <pc:sldMk cId="2132513533" sldId="760"/>
            <ac:grpSpMk id="108" creationId="{78B1CC97-D968-0ECE-B3C9-4DB62FBE8404}"/>
          </ac:grpSpMkLst>
        </pc:grpChg>
        <pc:grpChg chg="add mod">
          <ac:chgData name="怜 田口" userId="5142aa461dbcfdc0" providerId="LiveId" clId="{3332EF2A-40C9-4FC7-B2E0-65702ADFC793}" dt="2025-04-22T12:10:37.806" v="5249" actId="1076"/>
          <ac:grpSpMkLst>
            <pc:docMk/>
            <pc:sldMk cId="2132513533" sldId="760"/>
            <ac:grpSpMk id="120" creationId="{BEB8BB7D-8DD6-CB21-5B48-74BE23BD53D2}"/>
          </ac:grpSpMkLst>
        </pc:grpChg>
        <pc:grpChg chg="mod">
          <ac:chgData name="怜 田口" userId="5142aa461dbcfdc0" providerId="LiveId" clId="{3332EF2A-40C9-4FC7-B2E0-65702ADFC793}" dt="2025-04-22T12:10:30.601" v="5248"/>
          <ac:grpSpMkLst>
            <pc:docMk/>
            <pc:sldMk cId="2132513533" sldId="760"/>
            <ac:grpSpMk id="126" creationId="{9B6C4C38-14E8-62B3-2301-8764E967383B}"/>
          </ac:grpSpMkLst>
        </pc:grpChg>
        <pc:graphicFrameChg chg="add mod modGraphic">
          <ac:chgData name="怜 田口" userId="5142aa461dbcfdc0" providerId="LiveId" clId="{3332EF2A-40C9-4FC7-B2E0-65702ADFC793}" dt="2025-04-22T15:33:17.421" v="5312" actId="14734"/>
          <ac:graphicFrameMkLst>
            <pc:docMk/>
            <pc:sldMk cId="2132513533" sldId="760"/>
            <ac:graphicFrameMk id="5" creationId="{2CFE89E0-C316-3070-9F9B-75C6BF5F6B39}"/>
          </ac:graphicFrameMkLst>
        </pc:graphicFrameChg>
        <pc:graphicFrameChg chg="del">
          <ac:chgData name="怜 田口" userId="5142aa461dbcfdc0" providerId="LiveId" clId="{3332EF2A-40C9-4FC7-B2E0-65702ADFC793}" dt="2025-04-22T11:07:21.537" v="3873" actId="478"/>
          <ac:graphicFrameMkLst>
            <pc:docMk/>
            <pc:sldMk cId="2132513533" sldId="760"/>
            <ac:graphicFrameMk id="6" creationId="{48A8694D-163B-7744-B058-E3A4112C63BE}"/>
          </ac:graphicFrameMkLst>
        </pc:graphicFrameChg>
        <pc:graphicFrameChg chg="del modGraphic">
          <ac:chgData name="怜 田口" userId="5142aa461dbcfdc0" providerId="LiveId" clId="{3332EF2A-40C9-4FC7-B2E0-65702ADFC793}" dt="2025-04-22T11:07:28.010" v="3875" actId="478"/>
          <ac:graphicFrameMkLst>
            <pc:docMk/>
            <pc:sldMk cId="2132513533" sldId="760"/>
            <ac:graphicFrameMk id="9" creationId="{A3C3746B-7E8E-B156-3F8A-AC56500DDCB1}"/>
          </ac:graphicFrameMkLst>
        </pc:graphicFrameChg>
        <pc:graphicFrameChg chg="del modGraphic">
          <ac:chgData name="怜 田口" userId="5142aa461dbcfdc0" providerId="LiveId" clId="{3332EF2A-40C9-4FC7-B2E0-65702ADFC793}" dt="2025-04-22T11:16:33.280" v="4134" actId="478"/>
          <ac:graphicFrameMkLst>
            <pc:docMk/>
            <pc:sldMk cId="2132513533" sldId="760"/>
            <ac:graphicFrameMk id="10" creationId="{BDF7AF9C-C1F0-CE11-9289-7D54A226C310}"/>
          </ac:graphicFrameMkLst>
        </pc:graphicFrameChg>
        <pc:graphicFrameChg chg="del">
          <ac:chgData name="怜 田口" userId="5142aa461dbcfdc0" providerId="LiveId" clId="{3332EF2A-40C9-4FC7-B2E0-65702ADFC793}" dt="2025-04-22T11:16:13.004" v="4132" actId="478"/>
          <ac:graphicFrameMkLst>
            <pc:docMk/>
            <pc:sldMk cId="2132513533" sldId="760"/>
            <ac:graphicFrameMk id="11" creationId="{CC63D1E8-E395-A00B-6CDA-6497FE191F23}"/>
          </ac:graphicFrameMkLst>
        </pc:graphicFrameChg>
        <pc:inkChg chg="add del">
          <ac:chgData name="怜 田口" userId="5142aa461dbcfdc0" providerId="LiveId" clId="{3332EF2A-40C9-4FC7-B2E0-65702ADFC793}" dt="2025-04-22T11:47:53.995" v="4733" actId="9405"/>
          <ac:inkMkLst>
            <pc:docMk/>
            <pc:sldMk cId="2132513533" sldId="760"/>
            <ac:inkMk id="26" creationId="{FEBFFE95-E19E-8FF7-417B-15A878D9D58C}"/>
          </ac:inkMkLst>
        </pc:inkChg>
        <pc:inkChg chg="add del">
          <ac:chgData name="怜 田口" userId="5142aa461dbcfdc0" providerId="LiveId" clId="{3332EF2A-40C9-4FC7-B2E0-65702ADFC793}" dt="2025-04-22T11:51:25.834" v="4795" actId="478"/>
          <ac:inkMkLst>
            <pc:docMk/>
            <pc:sldMk cId="2132513533" sldId="760"/>
            <ac:inkMk id="60" creationId="{6BF5B7EB-1B0C-5B8F-429D-5E54AFC1AB37}"/>
          </ac:inkMkLst>
        </pc:inkChg>
        <pc:inkChg chg="add del">
          <ac:chgData name="怜 田口" userId="5142aa461dbcfdc0" providerId="LiveId" clId="{3332EF2A-40C9-4FC7-B2E0-65702ADFC793}" dt="2025-04-22T11:51:27.385" v="4796" actId="478"/>
          <ac:inkMkLst>
            <pc:docMk/>
            <pc:sldMk cId="2132513533" sldId="760"/>
            <ac:inkMk id="61" creationId="{7C2ED4A9-FE60-79D8-143A-FA3D08BAC1D7}"/>
          </ac:inkMkLst>
        </pc:inkChg>
        <pc:inkChg chg="add mod">
          <ac:chgData name="怜 田口" userId="5142aa461dbcfdc0" providerId="LiveId" clId="{3332EF2A-40C9-4FC7-B2E0-65702ADFC793}" dt="2025-04-22T11:51:18.671" v="4792"/>
          <ac:inkMkLst>
            <pc:docMk/>
            <pc:sldMk cId="2132513533" sldId="760"/>
            <ac:inkMk id="62" creationId="{39767FD0-BBFA-6203-44A2-A5D6BFFE842A}"/>
          </ac:inkMkLst>
        </pc:inkChg>
        <pc:inkChg chg="add mod">
          <ac:chgData name="怜 田口" userId="5142aa461dbcfdc0" providerId="LiveId" clId="{3332EF2A-40C9-4FC7-B2E0-65702ADFC793}" dt="2025-04-22T11:51:18.671" v="4792"/>
          <ac:inkMkLst>
            <pc:docMk/>
            <pc:sldMk cId="2132513533" sldId="760"/>
            <ac:inkMk id="63" creationId="{6C95E99A-6FD2-A2ED-23DB-109DF95C1368}"/>
          </ac:inkMkLst>
        </pc:inkChg>
        <pc:inkChg chg="add">
          <ac:chgData name="怜 田口" userId="5142aa461dbcfdc0" providerId="LiveId" clId="{3332EF2A-40C9-4FC7-B2E0-65702ADFC793}" dt="2025-04-22T11:51:19.521" v="4793" actId="9405"/>
          <ac:inkMkLst>
            <pc:docMk/>
            <pc:sldMk cId="2132513533" sldId="760"/>
            <ac:inkMk id="65" creationId="{ABE4DEC9-BB26-8794-8AF4-B4C5F2F7D65E}"/>
          </ac:inkMkLst>
        </pc:inkChg>
        <pc:inkChg chg="add del">
          <ac:chgData name="怜 田口" userId="5142aa461dbcfdc0" providerId="LiveId" clId="{3332EF2A-40C9-4FC7-B2E0-65702ADFC793}" dt="2025-04-22T11:52:37.990" v="4812" actId="478"/>
          <ac:inkMkLst>
            <pc:docMk/>
            <pc:sldMk cId="2132513533" sldId="760"/>
            <ac:inkMk id="66" creationId="{F5807B6D-FB4C-67C5-6B68-6B43D2380E99}"/>
          </ac:inkMkLst>
        </pc:inkChg>
        <pc:inkChg chg="add del">
          <ac:chgData name="怜 田口" userId="5142aa461dbcfdc0" providerId="LiveId" clId="{3332EF2A-40C9-4FC7-B2E0-65702ADFC793}" dt="2025-04-22T11:52:00.265" v="4802" actId="9405"/>
          <ac:inkMkLst>
            <pc:docMk/>
            <pc:sldMk cId="2132513533" sldId="760"/>
            <ac:inkMk id="69" creationId="{E31C0F7C-6CE6-5DB8-3AF0-C567964F9D1C}"/>
          </ac:inkMkLst>
        </pc:inkChg>
        <pc:inkChg chg="add del">
          <ac:chgData name="怜 田口" userId="5142aa461dbcfdc0" providerId="LiveId" clId="{3332EF2A-40C9-4FC7-B2E0-65702ADFC793}" dt="2025-04-22T11:52:08.681" v="4804" actId="9405"/>
          <ac:inkMkLst>
            <pc:docMk/>
            <pc:sldMk cId="2132513533" sldId="760"/>
            <ac:inkMk id="70" creationId="{1B6375CE-A2CB-B280-8B85-BD3EE1ADE5BC}"/>
          </ac:inkMkLst>
        </pc:inkChg>
        <pc:inkChg chg="add mod ord">
          <ac:chgData name="怜 田口" userId="5142aa461dbcfdc0" providerId="LiveId" clId="{3332EF2A-40C9-4FC7-B2E0-65702ADFC793}" dt="2025-04-22T12:02:20.471" v="4994" actId="164"/>
          <ac:inkMkLst>
            <pc:docMk/>
            <pc:sldMk cId="2132513533" sldId="760"/>
            <ac:inkMk id="71" creationId="{D21BD6E2-C399-AE03-4C5E-0A047ED6F49F}"/>
          </ac:inkMkLst>
        </pc:inkChg>
        <pc:inkChg chg="mod topLvl">
          <ac:chgData name="怜 田口" userId="5142aa461dbcfdc0" providerId="LiveId" clId="{3332EF2A-40C9-4FC7-B2E0-65702ADFC793}" dt="2025-04-22T12:05:55.201" v="5062" actId="165"/>
          <ac:inkMkLst>
            <pc:docMk/>
            <pc:sldMk cId="2132513533" sldId="760"/>
            <ac:inkMk id="111" creationId="{509D4192-F779-054C-3510-7D5055BE0D8E}"/>
          </ac:inkMkLst>
        </pc:inkChg>
        <pc:cxnChg chg="add del mod">
          <ac:chgData name="怜 田口" userId="5142aa461dbcfdc0" providerId="LiveId" clId="{3332EF2A-40C9-4FC7-B2E0-65702ADFC793}" dt="2025-04-22T11:54:23.991" v="4820" actId="478"/>
          <ac:cxnSpMkLst>
            <pc:docMk/>
            <pc:sldMk cId="2132513533" sldId="760"/>
            <ac:cxnSpMk id="15" creationId="{24667689-E2E2-FFB1-97D6-FF046C8037F3}"/>
          </ac:cxnSpMkLst>
        </pc:cxnChg>
        <pc:cxnChg chg="add del mod">
          <ac:chgData name="怜 田口" userId="5142aa461dbcfdc0" providerId="LiveId" clId="{3332EF2A-40C9-4FC7-B2E0-65702ADFC793}" dt="2025-04-22T11:46:45.048" v="4721" actId="11529"/>
          <ac:cxnSpMkLst>
            <pc:docMk/>
            <pc:sldMk cId="2132513533" sldId="760"/>
            <ac:cxnSpMk id="19" creationId="{3901DBC2-55E8-EAEF-EB0A-0222AA152E51}"/>
          </ac:cxnSpMkLst>
        </pc:cxnChg>
        <pc:cxnChg chg="add del mod">
          <ac:chgData name="怜 田口" userId="5142aa461dbcfdc0" providerId="LiveId" clId="{3332EF2A-40C9-4FC7-B2E0-65702ADFC793}" dt="2025-04-22T11:48:33.414" v="4744" actId="11529"/>
          <ac:cxnSpMkLst>
            <pc:docMk/>
            <pc:sldMk cId="2132513533" sldId="760"/>
            <ac:cxnSpMk id="28" creationId="{018985DD-CB9C-27E4-D0D6-275D78E4D131}"/>
          </ac:cxnSpMkLst>
        </pc:cxnChg>
        <pc:cxnChg chg="add del mod">
          <ac:chgData name="怜 田口" userId="5142aa461dbcfdc0" providerId="LiveId" clId="{3332EF2A-40C9-4FC7-B2E0-65702ADFC793}" dt="2025-04-22T11:50:46.520" v="4787" actId="478"/>
          <ac:cxnSpMkLst>
            <pc:docMk/>
            <pc:sldMk cId="2132513533" sldId="760"/>
            <ac:cxnSpMk id="33" creationId="{BCDF39A6-FBF7-6F1C-7609-69A13CEFB045}"/>
          </ac:cxnSpMkLst>
        </pc:cxnChg>
        <pc:cxnChg chg="add del mod">
          <ac:chgData name="怜 田口" userId="5142aa461dbcfdc0" providerId="LiveId" clId="{3332EF2A-40C9-4FC7-B2E0-65702ADFC793}" dt="2025-04-22T11:50:46.520" v="4787" actId="478"/>
          <ac:cxnSpMkLst>
            <pc:docMk/>
            <pc:sldMk cId="2132513533" sldId="760"/>
            <ac:cxnSpMk id="37" creationId="{22BD40F4-2C09-8DCB-7E74-F120E10E9DEC}"/>
          </ac:cxnSpMkLst>
        </pc:cxnChg>
        <pc:cxnChg chg="add mod">
          <ac:chgData name="怜 田口" userId="5142aa461dbcfdc0" providerId="LiveId" clId="{3332EF2A-40C9-4FC7-B2E0-65702ADFC793}" dt="2025-04-22T12:02:20.471" v="4994" actId="164"/>
          <ac:cxnSpMkLst>
            <pc:docMk/>
            <pc:sldMk cId="2132513533" sldId="760"/>
            <ac:cxnSpMk id="74" creationId="{DB11970F-7FE4-C8CE-3278-4F0762F3EBF0}"/>
          </ac:cxnSpMkLst>
        </pc:cxnChg>
        <pc:cxnChg chg="add mod">
          <ac:chgData name="怜 田口" userId="5142aa461dbcfdc0" providerId="LiveId" clId="{3332EF2A-40C9-4FC7-B2E0-65702ADFC793}" dt="2025-04-22T11:56:08.210" v="4843" actId="14100"/>
          <ac:cxnSpMkLst>
            <pc:docMk/>
            <pc:sldMk cId="2132513533" sldId="760"/>
            <ac:cxnSpMk id="78" creationId="{807D2079-100F-96BE-BDF3-30AFDBAEF43E}"/>
          </ac:cxnSpMkLst>
        </pc:cxnChg>
        <pc:cxnChg chg="add mod">
          <ac:chgData name="怜 田口" userId="5142aa461dbcfdc0" providerId="LiveId" clId="{3332EF2A-40C9-4FC7-B2E0-65702ADFC793}" dt="2025-04-22T11:56:56.987" v="4875" actId="14100"/>
          <ac:cxnSpMkLst>
            <pc:docMk/>
            <pc:sldMk cId="2132513533" sldId="760"/>
            <ac:cxnSpMk id="82" creationId="{ACC3233C-511A-A325-4934-B42BAA834532}"/>
          </ac:cxnSpMkLst>
        </pc:cxnChg>
        <pc:cxnChg chg="mod topLvl">
          <ac:chgData name="怜 田口" userId="5142aa461dbcfdc0" providerId="LiveId" clId="{3332EF2A-40C9-4FC7-B2E0-65702ADFC793}" dt="2025-04-22T12:05:52.552" v="5058" actId="165"/>
          <ac:cxnSpMkLst>
            <pc:docMk/>
            <pc:sldMk cId="2132513533" sldId="760"/>
            <ac:cxnSpMk id="109" creationId="{CFB2FD57-3A16-3224-FB93-26ABCF9723F0}"/>
          </ac:cxnSpMkLst>
        </pc:cxnChg>
        <pc:cxnChg chg="mod topLvl">
          <ac:chgData name="怜 田口" userId="5142aa461dbcfdc0" providerId="LiveId" clId="{3332EF2A-40C9-4FC7-B2E0-65702ADFC793}" dt="2025-04-22T12:05:52.552" v="5058" actId="165"/>
          <ac:cxnSpMkLst>
            <pc:docMk/>
            <pc:sldMk cId="2132513533" sldId="760"/>
            <ac:cxnSpMk id="110" creationId="{A968E9B2-EBA8-C8A1-12B2-76FAC2ADCE77}"/>
          </ac:cxnSpMkLst>
        </pc:cxnChg>
        <pc:cxnChg chg="mod topLvl">
          <ac:chgData name="怜 田口" userId="5142aa461dbcfdc0" providerId="LiveId" clId="{3332EF2A-40C9-4FC7-B2E0-65702ADFC793}" dt="2025-04-22T12:05:52.552" v="5058" actId="165"/>
          <ac:cxnSpMkLst>
            <pc:docMk/>
            <pc:sldMk cId="2132513533" sldId="760"/>
            <ac:cxnSpMk id="112" creationId="{CCAB14F5-F5DA-BB1E-F4EE-1ACDB90AD6F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フッター テキスト ボックス 3">
            <a:extLst>
              <a:ext uri="{FF2B5EF4-FFF2-40B4-BE49-F238E27FC236}">
                <a16:creationId xmlns:a16="http://schemas.microsoft.com/office/drawing/2014/main" id="{B8D415FB-9446-1609-3445-79226A720416}"/>
              </a:ext>
            </a:extLst>
          </p:cNvPr>
          <p:cNvSpPr txBox="1"/>
          <p:nvPr/>
        </p:nvSpPr>
        <p:spPr>
          <a:xfrm>
            <a:off x="219456" y="8841355"/>
            <a:ext cx="852798"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5" name="Slide Number Placeholder 4"/>
          <p:cNvSpPr>
            <a:spLocks noGrp="1"/>
          </p:cNvSpPr>
          <p:nvPr>
            <p:ph type="sldNum" sz="quarter" idx="3"/>
          </p:nvPr>
        </p:nvSpPr>
        <p:spPr>
          <a:xfrm>
            <a:off x="6300216" y="8705088"/>
            <a:ext cx="338328" cy="228600"/>
          </a:xfrm>
          <a:prstGeom prst="rect">
            <a:avLst/>
          </a:prstGeom>
        </p:spPr>
        <p:txBody>
          <a:bodyPr vert="horz" lIns="0" tIns="0" rIns="0" bIns="0" rtlCol="0" anchor="b"/>
          <a:lstStyle>
            <a:lvl1pPr algn="r">
              <a:defRPr sz="1200"/>
            </a:lvl1pPr>
          </a:lstStyle>
          <a:p>
            <a:fld id="{614B4878-71CB-8F40-B9DD-F26F1F6CA014}" type="slidenum">
              <a:rPr lang="en-US" sz="600" smtClean="0">
                <a:solidFill>
                  <a:schemeClr val="bg1"/>
                </a:solidFill>
                <a:latin typeface="IBM Plex Sans" panose="020B0503050203000203" pitchFamily="34" charset="0"/>
                <a:ea typeface="IBM Plex Sans JP" panose="020B0503050203000203" pitchFamily="34" charset="-128"/>
              </a:rPr>
              <a:pPr/>
              <a:t>‹#›</a:t>
            </a:fld>
            <a:endParaRPr lang="en-US" sz="600" dirty="0">
              <a:solidFill>
                <a:schemeClr val="bg1"/>
              </a:solidFill>
              <a:latin typeface="IBM Plex Sans" panose="020B0503050203000203" pitchFamily="34" charset="0"/>
              <a:ea typeface="IBM Plex Sans JP" panose="020B0503050203000203" pitchFamily="34" charset="-128"/>
            </a:endParaRPr>
          </a:p>
        </p:txBody>
      </p:sp>
      <p:sp>
        <p:nvSpPr>
          <p:cNvPr id="4" name="Footer Placeholder 3"/>
          <p:cNvSpPr>
            <a:spLocks noGrp="1"/>
          </p:cNvSpPr>
          <p:nvPr>
            <p:ph type="ftr" sz="quarter" idx="2"/>
          </p:nvPr>
        </p:nvSpPr>
        <p:spPr>
          <a:xfrm>
            <a:off x="21945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JP" panose="020B0503050203000203" pitchFamily="34" charset="-128"/>
              </a:rPr>
              <a:t>&lt;Footer Textbox&gt;</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1:19.520"/>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2:58.420"/>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2:06:04.071"/>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フッター テキスト ボックス 3">
            <a:extLst>
              <a:ext uri="{FF2B5EF4-FFF2-40B4-BE49-F238E27FC236}">
                <a16:creationId xmlns:a16="http://schemas.microsoft.com/office/drawing/2014/main" id="{293E839E-33B8-4FE9-9758-211C2CAB8225}"/>
              </a:ext>
            </a:extLst>
          </p:cNvPr>
          <p:cNvSpPr txBox="1"/>
          <p:nvPr/>
        </p:nvSpPr>
        <p:spPr>
          <a:xfrm>
            <a:off x="219456" y="8841355"/>
            <a:ext cx="852798"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4" name="Slide Image Placeholder 3"/>
          <p:cNvSpPr>
            <a:spLocks noGrp="1" noRot="1" noChangeAspect="1"/>
          </p:cNvSpPr>
          <p:nvPr>
            <p:ph type="sldImg" idx="2"/>
          </p:nvPr>
        </p:nvSpPr>
        <p:spPr>
          <a:xfrm>
            <a:off x="206375" y="228600"/>
            <a:ext cx="6419850" cy="36115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1"/>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panose="020B0503050203000203" pitchFamily="34" charset="0"/>
                <a:ea typeface="IBM Plex Sans JP" panose="020B0503050203000203" pitchFamily="34" charset="-128"/>
                <a:cs typeface="+mn-cs"/>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JP" panose="020B0503050203000203" pitchFamily="34" charset="-128"/>
                <a:cs typeface="+mn-cs"/>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1219017" rtl="0" eaLnBrk="1" latinLnBrk="0" hangingPunct="1">
      <a:lnSpc>
        <a:spcPct val="110000"/>
      </a:lnSpc>
      <a:spcBef>
        <a:spcPts val="0"/>
      </a:spcBef>
      <a:defRPr sz="1050" b="0" i="0" kern="1200">
        <a:solidFill>
          <a:schemeClr val="bg1"/>
        </a:solidFill>
        <a:latin typeface="+mn-lt"/>
        <a:ea typeface="+mn-ea"/>
        <a:cs typeface="+mn-cs"/>
      </a:defRPr>
    </a:lvl1pPr>
    <a:lvl2pPr marL="10058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2pPr>
    <a:lvl3pPr marL="20116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3pPr>
    <a:lvl4pPr marL="30175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4pPr>
    <a:lvl5pPr marL="402336" marR="0" indent="-100584" algn="l" defTabSz="1219017" rtl="0" eaLnBrk="1" fontAlgn="base" latinLnBrk="0" hangingPunct="1">
      <a:lnSpc>
        <a:spcPct val="110000"/>
      </a:lnSpc>
      <a:spcBef>
        <a:spcPts val="0"/>
      </a:spcBef>
      <a:buFont typeface="+mn-lt"/>
      <a:buChar char="•"/>
      <a:tabLst/>
      <a:defRPr sz="1050" b="0" i="0" kern="1200">
        <a:solidFill>
          <a:schemeClr val="bg1"/>
        </a:solidFill>
        <a:latin typeface="+mn-lt"/>
        <a:ea typeface="+mn-ea"/>
        <a:cs typeface="+mn-cs"/>
      </a:defRPr>
    </a:lvl5pPr>
    <a:lvl6pPr marL="502920"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6pPr>
    <a:lvl7pPr marL="60350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7pPr>
    <a:lvl8pPr marL="70408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8pPr>
    <a:lvl9pPr marL="80467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11152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imagery">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9781029-A3E7-8A6B-82B1-6F841D2FE7D9}"/>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5DA4DFA7-D48D-671A-DAFD-87644BC0ACA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64020AA-4047-6268-3A58-3A8A3A61143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1432A53-6D52-E759-B240-669317226AAB}"/>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47C051-014C-CDDD-579A-35E2EEE77992}"/>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950F0B-219F-C0F3-A672-8736389D4080}"/>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A627E4-AB08-D471-D064-5D157AFB1F5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790610-24E2-DCC3-1BFE-1B79C5A48886}"/>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33F8658-5F7E-9C2F-D959-942AE8DED8B1}"/>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B5CC3FD-8F12-8477-35FF-1BB6695D912B}"/>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3E2D0-774E-40BF-535D-E2DD41AC94EB}"/>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E95660-6C89-60AD-9893-0C510382E135}"/>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0FAA21-F12C-6815-519A-49DCBA834917}"/>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A0DCC05-F2FB-1CF0-112F-DCC50493DFB3}"/>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C2ABDED-199B-497D-83C5-D820C386B738}"/>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F28833-0B64-ABED-5154-6917149B7E61}"/>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0A51D2-1E3B-F1CB-FD95-ECDB9D58D813}"/>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257128-29EA-5277-D251-3A0760B2D4DC}"/>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5E1814E-728E-F7CA-F6E6-BE5334A26589}"/>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E4E866-1C41-3558-A155-B92855BAA0A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4EB0BC6-BCEC-F4F7-DA86-7AD73F375D39}"/>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6FF9F3F-D19D-27CD-A7E7-BBC33AF0955F}"/>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F35040-D105-A553-0555-EE5A709CD23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63DF80-5037-4DF9-1E80-E54410A19991}"/>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E223D8F-47C9-1859-B0A9-AB347596AE6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26D03-06B6-B541-712F-D32F5564470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09DE286-966A-C23E-A366-46A99DBE39E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854C588-97A2-023C-31A2-1CDD3929900F}"/>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71EE4DE-0496-E5C3-AD82-F3C57EE8CC1B}"/>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F0BE675-9295-AAD6-FC91-F602B1FA335A}"/>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20E700-3478-B431-95C3-D01231FBAAF2}"/>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A96A2B-6EF7-8A3D-8E99-2BFBD6A5E017}"/>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5EC08C6-6D52-1147-E278-B87238DD652B}"/>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62923F-D758-9488-80CC-EC7D14CB4275}"/>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41B41C6-5CFD-662D-DE50-DBA3AA5D995A}"/>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040194F-C701-D976-4141-B90F2696959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C57B6D0-3B67-514B-294B-03EF6133B39F}"/>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E43006B-194A-D37A-08A7-2F63C7699D3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CC16097-D0A0-781B-9C5C-C16F71E02200}"/>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FC68CEA-388B-BFD1-FB8F-72139817242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95C4566-E22F-21C5-3275-E9E452890866}"/>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8E29644-A846-3A78-857F-247B7965F25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48255DC-8E26-D296-1AC3-6A4E8F2D5682}"/>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152ECC-1B90-5B27-5DA4-F2FC74AE2808}"/>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5E25710-CF51-DCE2-F0DE-A0BA4555652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7BA07E5-B287-2156-A7A5-91BB34651A20}"/>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7A862-E0C2-E2D7-7A5C-E13DA8DD05AD}"/>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F27034F-67F3-4660-77C3-39038D90FBB8}"/>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7546930-6803-0215-FF31-63F880575DA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図プレースホルダー 1">
            <a:extLst>
              <a:ext uri="{FF2B5EF4-FFF2-40B4-BE49-F238E27FC236}">
                <a16:creationId xmlns:a16="http://schemas.microsoft.com/office/drawing/2014/main" id="{0AE3A54A-2DB0-E63B-5FF8-308E81746528}"/>
              </a:ext>
            </a:extLst>
          </p:cNvPr>
          <p:cNvSpPr>
            <a:spLocks noGrp="1"/>
          </p:cNvSpPr>
          <p:nvPr>
            <p:ph type="pic" sz="quarter" idx="15"/>
          </p:nvPr>
        </p:nvSpPr>
        <p:spPr>
          <a:xfrm>
            <a:off x="0" y="0"/>
            <a:ext cx="12188952" cy="5998464"/>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2" name="タイトル 2">
            <a:extLst>
              <a:ext uri="{FF2B5EF4-FFF2-40B4-BE49-F238E27FC236}">
                <a16:creationId xmlns:a16="http://schemas.microsoft.com/office/drawing/2014/main" id="{AE8AF638-3208-C360-EE54-3175BCAB2190}"/>
              </a:ext>
            </a:extLst>
          </p:cNvPr>
          <p:cNvSpPr>
            <a:spLocks noGrp="1"/>
          </p:cNvSpPr>
          <p:nvPr>
            <p:ph type="title"/>
          </p:nvPr>
        </p:nvSpPr>
        <p:spPr>
          <a:xfrm>
            <a:off x="289560" y="859537"/>
            <a:ext cx="5527040" cy="2569464"/>
          </a:xfrm>
        </p:spPr>
        <p:txBody>
          <a:bodyPr/>
          <a:lstStyle>
            <a:lvl1pPr>
              <a:defRPr sz="4000"/>
            </a:lvl1pPr>
          </a:lstStyle>
          <a:p>
            <a:r>
              <a:rPr kumimoji="1" lang="ja-JP" altLang="en-US"/>
              <a:t>マスター タイトルの書式設定</a:t>
            </a:r>
          </a:p>
        </p:txBody>
      </p:sp>
      <p:sp>
        <p:nvSpPr>
          <p:cNvPr id="3" name="グラフィックス 3">
            <a:extLst>
              <a:ext uri="{FF2B5EF4-FFF2-40B4-BE49-F238E27FC236}">
                <a16:creationId xmlns:a16="http://schemas.microsoft.com/office/drawing/2014/main" id="{29DFE3EB-17BA-C9B7-EB66-A88DFD070B44}"/>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3" name="テキスト プレースホルダー 4">
            <a:extLst>
              <a:ext uri="{FF2B5EF4-FFF2-40B4-BE49-F238E27FC236}">
                <a16:creationId xmlns:a16="http://schemas.microsoft.com/office/drawing/2014/main" id="{4B58F6B3-E324-24F5-A555-8B7EE680BC71}"/>
              </a:ext>
            </a:extLst>
          </p:cNvPr>
          <p:cNvSpPr>
            <a:spLocks noGrp="1"/>
          </p:cNvSpPr>
          <p:nvPr>
            <p:ph type="body" sz="quarter" idx="14"/>
          </p:nvPr>
        </p:nvSpPr>
        <p:spPr>
          <a:xfrm>
            <a:off x="289560" y="304799"/>
            <a:ext cx="5532120" cy="548640"/>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16" name="テキスト プレースホルダー 5">
            <a:extLst>
              <a:ext uri="{FF2B5EF4-FFF2-40B4-BE49-F238E27FC236}">
                <a16:creationId xmlns:a16="http://schemas.microsoft.com/office/drawing/2014/main" id="{B65F87EC-F119-04D7-4410-8A730593681E}"/>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テキスト プレースホルダー 6">
            <a:extLst>
              <a:ext uri="{FF2B5EF4-FFF2-40B4-BE49-F238E27FC236}">
                <a16:creationId xmlns:a16="http://schemas.microsoft.com/office/drawing/2014/main" id="{44133110-3055-B5BB-1F23-91013985BC52}"/>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rst, alternate">
    <p:bg>
      <p:bgRef idx="1001">
        <a:schemeClr val="bg1"/>
      </p:bgRef>
    </p:bg>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cxnSp>
        <p:nvCxnSpPr>
          <p:cNvPr id="3" name="Straight Connector 13">
            <a:extLst>
              <a:ext uri="{FF2B5EF4-FFF2-40B4-BE49-F238E27FC236}">
                <a16:creationId xmlns:a16="http://schemas.microsoft.com/office/drawing/2014/main" id="{F4379B50-9AFF-7307-058D-37244569E8AD}"/>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36224"/>
      </p:ext>
    </p:extLst>
  </p:cSld>
  <p:clrMapOvr>
    <a:overrideClrMapping bg1="lt1" tx1="dk1" bg2="lt2" tx2="dk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section number)">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B8C2A4D-BDD9-0123-C064-40F55F2D41A0}"/>
              </a:ext>
            </a:extLst>
          </p:cNvPr>
          <p:cNvSpPr>
            <a:spLocks noGrp="1"/>
          </p:cNvSpPr>
          <p:nvPr>
            <p:ph type="title"/>
          </p:nvPr>
        </p:nvSpPr>
        <p:spPr/>
        <p:txBody>
          <a:body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371C5BD5-9945-9F4E-8961-BFB38CB1D1E6}"/>
              </a:ext>
            </a:extLst>
          </p:cNvPr>
          <p:cNvSpPr>
            <a:spLocks noGrp="1"/>
          </p:cNvSpPr>
          <p:nvPr>
            <p:ph type="body" sz="quarter" idx="10" hasCustomPrompt="1"/>
          </p:nvPr>
        </p:nvSpPr>
        <p:spPr>
          <a:xfrm>
            <a:off x="289561" y="3840056"/>
            <a:ext cx="4282440" cy="2571750"/>
          </a:xfrm>
        </p:spPr>
        <p:txBody>
          <a:bodyPr anchor="b"/>
          <a:lstStyle>
            <a:lvl1pPr algn="l">
              <a:lnSpc>
                <a:spcPct val="100000"/>
              </a:lnSpc>
              <a:defRPr sz="12900" b="0" i="0">
                <a:solidFill>
                  <a:srgbClr val="0F62FE"/>
                </a:solidFill>
                <a:latin typeface="IBM Plex Sans ExtLt" panose="020B0303050203000203" pitchFamily="34" charset="0"/>
                <a:ea typeface="IBM Plex Sans JP ExtLt" panose="020B0303050203000203" pitchFamily="34" charset="-128"/>
              </a:defRPr>
            </a:lvl1pPr>
          </a:lstStyle>
          <a:p>
            <a:pPr lvl="0"/>
            <a:r>
              <a:rPr kumimoji="1" lang="en-US" altLang="ja-JP" dirty="0"/>
              <a:t>00</a:t>
            </a:r>
            <a:endParaRPr kumimoji="1" lang="ja-JP" altLang="en-US"/>
          </a:p>
        </p:txBody>
      </p:sp>
      <p:sp>
        <p:nvSpPr>
          <p:cNvPr id="7" name="フッター プレースホルダー 6">
            <a:extLst>
              <a:ext uri="{FF2B5EF4-FFF2-40B4-BE49-F238E27FC236}">
                <a16:creationId xmlns:a16="http://schemas.microsoft.com/office/drawing/2014/main" id="{82BBFE24-A538-6F61-7A33-8053818E80AB}"/>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4DFBB7D-B520-EFF8-BDC7-A2E19ABE104F}"/>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11060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text (two columns)">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6" name="コンテンツ プレースホルダー 8">
            <a:extLst>
              <a:ext uri="{FF2B5EF4-FFF2-40B4-BE49-F238E27FC236}">
                <a16:creationId xmlns:a16="http://schemas.microsoft.com/office/drawing/2014/main" id="{EC83C3CC-00D0-4743-A7E7-F372655EAAB0}"/>
              </a:ext>
            </a:extLst>
          </p:cNvPr>
          <p:cNvSpPr>
            <a:spLocks noGrp="1"/>
          </p:cNvSpPr>
          <p:nvPr>
            <p:ph sz="quarter" idx="15"/>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8">
            <a:extLst>
              <a:ext uri="{FF2B5EF4-FFF2-40B4-BE49-F238E27FC236}">
                <a16:creationId xmlns:a16="http://schemas.microsoft.com/office/drawing/2014/main" id="{6C936E10-614E-384B-BA3F-BC0FEB124BDE}"/>
              </a:ext>
            </a:extLst>
          </p:cNvPr>
          <p:cNvSpPr>
            <a:spLocks noGrp="1"/>
          </p:cNvSpPr>
          <p:nvPr>
            <p:ph sz="quarter" idx="16"/>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FA3A4774-32D2-5E11-1B6D-D2EC1673E9DC}"/>
              </a:ext>
            </a:extLst>
          </p:cNvPr>
          <p:cNvSpPr>
            <a:spLocks noGrp="1"/>
          </p:cNvSpPr>
          <p:nvPr>
            <p:ph type="title"/>
          </p:nvPr>
        </p:nvSpPr>
        <p:spPr/>
        <p:txBody>
          <a:bodyPr/>
          <a:lstStyle/>
          <a:p>
            <a:r>
              <a:rPr kumimoji="1" lang="ja-JP" altLang="en-US"/>
              <a:t>マスター タイトルの書式設定</a:t>
            </a:r>
          </a:p>
        </p:txBody>
      </p:sp>
      <p:sp>
        <p:nvSpPr>
          <p:cNvPr id="10" name="フッター プレースホルダー 9">
            <a:extLst>
              <a:ext uri="{FF2B5EF4-FFF2-40B4-BE49-F238E27FC236}">
                <a16:creationId xmlns:a16="http://schemas.microsoft.com/office/drawing/2014/main" id="{34B74C79-85C2-E2E3-DA92-895EFE036131}"/>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10">
            <a:extLst>
              <a:ext uri="{FF2B5EF4-FFF2-40B4-BE49-F238E27FC236}">
                <a16:creationId xmlns:a16="http://schemas.microsoft.com/office/drawing/2014/main" id="{AE75CAD1-B972-CC0E-D0DE-6DFF1BF39048}"/>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5075182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CC5B7-3D84-650A-CB4B-65A722D80FB4}"/>
              </a:ext>
            </a:extLst>
          </p:cNvPr>
          <p:cNvSpPr>
            <a:spLocks noGrp="1"/>
          </p:cNvSpPr>
          <p:nvPr>
            <p:ph type="title"/>
          </p:nvPr>
        </p:nvSpPr>
        <p:spPr/>
        <p:txBody>
          <a:bodyPr/>
          <a:lstStyle/>
          <a:p>
            <a:r>
              <a:rPr kumimoji="1" lang="ja-JP" altLang="en-US"/>
              <a:t>マスター タイトルの書式設定</a:t>
            </a:r>
          </a:p>
        </p:txBody>
      </p:sp>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34AC49F2-51C1-8629-A29F-ED6D5C05331C}"/>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A12E168-72E6-96FD-2DDA-46DC96EC7F86}"/>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97725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2" name="タイトル 1">
            <a:extLst>
              <a:ext uri="{FF2B5EF4-FFF2-40B4-BE49-F238E27FC236}">
                <a16:creationId xmlns:a16="http://schemas.microsoft.com/office/drawing/2014/main" id="{B916FEAC-8CDC-7E1B-14BF-2AD59CE332F1}"/>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617AE797-6580-6D09-C08F-547A5B2E9D65}"/>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B3A9BD52-1F56-A71B-F927-CD0784C13905}"/>
              </a:ext>
            </a:extLst>
          </p:cNvPr>
          <p:cNvSpPr>
            <a:spLocks noGrp="1"/>
          </p:cNvSpPr>
          <p:nvPr>
            <p:ph type="sldNum" sz="quarter" idx="16"/>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172769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8E882-6384-9167-92FB-488B5DD24C8E}"/>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681A0326-1E4C-E245-BFED-C13F18C44458}"/>
              </a:ext>
            </a:extLst>
          </p:cNvPr>
          <p:cNvSpPr>
            <a:spLocks noGrp="1"/>
          </p:cNvSpPr>
          <p:nvPr>
            <p:ph sz="quarter" idx="14"/>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コンテンツ プレースホルダー 8">
            <a:extLst>
              <a:ext uri="{FF2B5EF4-FFF2-40B4-BE49-F238E27FC236}">
                <a16:creationId xmlns:a16="http://schemas.microsoft.com/office/drawing/2014/main" id="{9762304B-AF41-664C-932A-E43E39C4EE7D}"/>
              </a:ext>
            </a:extLst>
          </p:cNvPr>
          <p:cNvSpPr>
            <a:spLocks noGrp="1"/>
          </p:cNvSpPr>
          <p:nvPr>
            <p:ph sz="quarter" idx="15"/>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90AB557E-324D-26E5-E897-259F334FE163}"/>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6">
            <a:extLst>
              <a:ext uri="{FF2B5EF4-FFF2-40B4-BE49-F238E27FC236}">
                <a16:creationId xmlns:a16="http://schemas.microsoft.com/office/drawing/2014/main" id="{D0F74EF8-DAC5-ABDE-967F-99970C8F2254}"/>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002435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D720E-89E2-AE55-BB52-38D7551021EF}"/>
              </a:ext>
            </a:extLst>
          </p:cNvPr>
          <p:cNvSpPr>
            <a:spLocks noGrp="1"/>
          </p:cNvSpPr>
          <p:nvPr>
            <p:ph type="title"/>
          </p:nvPr>
        </p:nvSpPr>
        <p:spPr/>
        <p:txBody>
          <a:bodyPr/>
          <a:lstStyle/>
          <a:p>
            <a:r>
              <a:rPr kumimoji="1" lang="ja-JP" altLang="en-US"/>
              <a:t>マスター タイトルの書式設定</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B107795A-5E90-41FD-2DC9-F1CCEFE8F49F}"/>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F0EE9D71-7E35-5F92-CE10-FEAEE42CB90A}"/>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5398968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92C20-7E05-7160-ADF4-393719A415A0}"/>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0F7232FF-4E96-C763-84A1-B32F28EF728F}"/>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7CB8F9AF-B85C-EA34-6F6E-2D702C71D011}"/>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814655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A49D000-2B0C-7C88-64F7-6A9069FCF8F8}"/>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3" name="スライド番号プレースホルダー 2">
            <a:extLst>
              <a:ext uri="{FF2B5EF4-FFF2-40B4-BE49-F238E27FC236}">
                <a16:creationId xmlns:a16="http://schemas.microsoft.com/office/drawing/2014/main" id="{47DDCFE2-CADC-187A-AF2C-AA406B3DC3EA}"/>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725266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64418A7-04E3-FB16-D49E-3D3669EFA2E2}"/>
              </a:ext>
            </a:extLst>
          </p:cNvPr>
          <p:cNvSpPr>
            <a:spLocks noGrp="1"/>
          </p:cNvSpPr>
          <p:nvPr>
            <p:ph type="title"/>
          </p:nvPr>
        </p:nvSpPr>
        <p:spPr>
          <a:xfrm>
            <a:off x="289560" y="301751"/>
            <a:ext cx="2474278" cy="3127249"/>
          </a:xfrm>
        </p:spPr>
        <p:txBody>
          <a:bodyPr/>
          <a:lstStyle/>
          <a:p>
            <a:r>
              <a:rPr kumimoji="1" lang="ja-JP" altLang="en-US"/>
              <a:t>マスター タイトルの書式設定</a:t>
            </a:r>
          </a:p>
        </p:txBody>
      </p:sp>
      <p:sp>
        <p:nvSpPr>
          <p:cNvPr id="9" name="テキスト プレースホルダー 2">
            <a:extLst>
              <a:ext uri="{FF2B5EF4-FFF2-40B4-BE49-F238E27FC236}">
                <a16:creationId xmlns:a16="http://schemas.microsoft.com/office/drawing/2014/main" id="{6CDEF245-EC19-DD0A-9973-F27275544A0F}"/>
              </a:ext>
            </a:extLst>
          </p:cNvPr>
          <p:cNvSpPr>
            <a:spLocks noGrp="1"/>
          </p:cNvSpPr>
          <p:nvPr>
            <p:ph type="body" sz="quarter" idx="21" hasCustomPrompt="1"/>
          </p:nvPr>
        </p:nvSpPr>
        <p:spPr>
          <a:xfrm>
            <a:off x="9428163" y="301625"/>
            <a:ext cx="2474277" cy="5699125"/>
          </a:xfrm>
        </p:spPr>
        <p:txBody>
          <a:bodyPr/>
          <a:lstStyle>
            <a:lvl1pPr>
              <a:defRPr sz="800" b="0" i="0">
                <a:latin typeface="IBM Plex Sans" panose="020B0503050203000203" pitchFamily="34" charset="0"/>
                <a:ea typeface="IBM Plex Sans JP" panose="020B0503050203000203" pitchFamily="34" charset="-128"/>
              </a:defRPr>
            </a:lvl1pPr>
          </a:lstStyle>
          <a:p>
            <a:r>
              <a:rPr lang="en-US" altLang="ja-JP" dirty="0"/>
              <a:t>Copy and paste appropriate legal disclaimer text from one of the three options in the PDF guidance deck, found on pages 22-24. Always use the proper legal disclaimer for your presentation audience.</a:t>
            </a:r>
          </a:p>
        </p:txBody>
      </p:sp>
      <p:sp>
        <p:nvSpPr>
          <p:cNvPr id="10" name="フッター プレースホルダー 3">
            <a:extLst>
              <a:ext uri="{FF2B5EF4-FFF2-40B4-BE49-F238E27FC236}">
                <a16:creationId xmlns:a16="http://schemas.microsoft.com/office/drawing/2014/main" id="{8A9F5192-4C6D-6CED-7BE7-CD1946704FD4}"/>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4">
            <a:extLst>
              <a:ext uri="{FF2B5EF4-FFF2-40B4-BE49-F238E27FC236}">
                <a16:creationId xmlns:a16="http://schemas.microsoft.com/office/drawing/2014/main" id="{875CD6A7-B37C-4748-E1A4-F9C064A6EECF}"/>
              </a:ext>
            </a:extLst>
          </p:cNvPr>
          <p:cNvSpPr>
            <a:spLocks noGrp="1"/>
          </p:cNvSpPr>
          <p:nvPr>
            <p:ph type="sldNum" sz="quarter" idx="23"/>
          </p:nvPr>
        </p:nvSpPr>
        <p:spPr/>
        <p:txBody>
          <a:bodyPr/>
          <a:lstStyle/>
          <a:p>
            <a:fld id="{19CA33DB-3EF7-0D48-8164-B05E3E6F1758}" type="slidenum">
              <a:rPr kumimoji="1" lang="ja-JP" altLang="en-US" smtClean="0"/>
              <a:pPr/>
              <a:t>‹#›</a:t>
            </a:fld>
            <a:endParaRPr kumimoji="1" lang="ja-JP" altLang="en-US"/>
          </a:p>
        </p:txBody>
      </p:sp>
      <p:cxnSp>
        <p:nvCxnSpPr>
          <p:cNvPr id="12" name="直線コネクタ 5">
            <a:extLst>
              <a:ext uri="{FF2B5EF4-FFF2-40B4-BE49-F238E27FC236}">
                <a16:creationId xmlns:a16="http://schemas.microsoft.com/office/drawing/2014/main" id="{7596CB4B-9834-2C48-3054-993AE17C406E}"/>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87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cyan">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E832C29-481B-E447-91F2-DFFE68B0D55C}"/>
              </a:ext>
            </a:extLst>
          </p:cNvPr>
          <p:cNvGrpSpPr/>
          <p:nvPr userDrawn="1"/>
        </p:nvGrpSpPr>
        <p:grpSpPr>
          <a:xfrm>
            <a:off x="-137160" y="-138793"/>
            <a:ext cx="12454128" cy="7133953"/>
            <a:chOff x="-137160" y="-138793"/>
            <a:chExt cx="12454128" cy="7133953"/>
          </a:xfrm>
        </p:grpSpPr>
        <p:cxnSp>
          <p:nvCxnSpPr>
            <p:cNvPr id="6" name="直線コネクタ 5">
              <a:extLst>
                <a:ext uri="{FF2B5EF4-FFF2-40B4-BE49-F238E27FC236}">
                  <a16:creationId xmlns:a16="http://schemas.microsoft.com/office/drawing/2014/main" id="{B63F1437-A3D1-EE23-91C8-BAA54DEF7EAE}"/>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16C87D-DFAA-5382-B4EC-E96652DF4488}"/>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2A320F-ABC7-5470-5556-C6B74DAD7ADE}"/>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F5A84FA-0553-1FB7-051C-A54AC121DE2E}"/>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77F22B9-0ECF-ECE2-9983-31F5E3AD2F58}"/>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887A63E-7C5A-28E9-E095-84A5698371A2}"/>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8E9D72E-7CB9-DFEA-72FA-0F136327278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7EE9EA9-CB6F-6051-1C3B-2083AF5AC22A}"/>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0F20D3-C431-5FFB-7899-D57EEFBB0023}"/>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F53DED3-C40F-3BC5-9574-428853A3099F}"/>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FFB487E-3B86-8970-ECC4-D5CB68C84EBF}"/>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C88789-78EC-0BE6-36D9-FADD9DADD32B}"/>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3C92840-F107-0FC6-46F3-764C522C1D5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84E880A-40FA-6101-D28B-45F4DB95977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36F98BE-8C8E-10E6-CCFB-3139B3DAA877}"/>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A49201-C677-6155-8E7B-CD6B14CD7ACE}"/>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2F4C3B6-061C-B6DE-73C4-90F7DAD8B53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7451FDF-B7AA-2549-231C-12DB31D5688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0D2E3D0-585C-FBA0-DA8C-D59712E5D7CB}"/>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8407182-91B3-3E41-3171-65FC2F3A7893}"/>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B7E5AAD-178F-737A-5899-50797682F069}"/>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B9DAC-D95A-1D22-882C-F25C3E0B8E3E}"/>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90E00E1-4A47-2EEA-9308-4163289111DB}"/>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6A9075-6AF9-8B3D-0A21-2BAF9EDB986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1805CC1-CEF8-DD93-CF1A-67B4078D77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9A5E18C-DBD7-47F6-63C3-5FD610A7EA2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BEA7766-BDF2-D455-8A07-848CCB6D8648}"/>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5E57C71-2CD7-212C-9BDD-6A165212B808}"/>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7B9E4C6-CF38-351B-84E1-F3C0F42B4C9B}"/>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8919A4-FD5A-31E0-BAC1-D5BAD15E6DD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8BE8412-99E7-EFD3-BA82-D0976AED0D81}"/>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E77907-7CE3-8220-ECE6-B8E9BCA97C6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9B17A25-C5FC-8648-71C0-32B694F17A3D}"/>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F0E3F55-24D4-CB66-39BA-1E3DE24B68D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FD8BE9E-7EEA-B27A-AF2F-CECBDF6D61FA}"/>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11872E-3DF7-CDA9-E059-453F107868A1}"/>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7E5E0FC-8387-6F65-E7F0-60B6D765D165}"/>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54FC304-E28B-1DD5-1F32-94A90A130B6C}"/>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09A35FF-8E9F-638C-608D-DE357AEC6DF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BF3DD0-EB7F-8204-D946-EE5B9E19A9E7}"/>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660AFF-07C9-915C-61CA-F51B825CC230}"/>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94BD845-BF65-1274-685E-11980F79ECA3}"/>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4C67AC4-79A1-B9A1-2B51-5C2D03A3644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C8A719D-9720-BCDA-8267-5D6860407B3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FA0A9A-FCCF-A1AF-15A7-5A96158E106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8CFF6C1-1A32-1468-F470-BFB4B4002336}"/>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E710DE-ABB2-0634-1FAA-068E883E4044}"/>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EC4C7F3-D915-BBF8-351D-35C5254AC72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正方形/長方形 1">
            <a:extLst>
              <a:ext uri="{FF2B5EF4-FFF2-40B4-BE49-F238E27FC236}">
                <a16:creationId xmlns:a16="http://schemas.microsoft.com/office/drawing/2014/main" id="{C37D6EA2-427A-7965-71C2-A15AB5DE888E}"/>
              </a:ext>
            </a:extLst>
          </p:cNvPr>
          <p:cNvSpPr/>
          <p:nvPr userDrawn="1"/>
        </p:nvSpPr>
        <p:spPr bwMode="auto">
          <a:xfrm>
            <a:off x="0" y="0"/>
            <a:ext cx="12188952" cy="599846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ja-JP" altLang="en-US" sz="1400" b="0" i="0" u="none" strike="noStrike" cap="none" normalizeH="0" baseline="0" dirty="0">
              <a:ln>
                <a:noFill/>
              </a:ln>
              <a:solidFill>
                <a:schemeClr val="bg1"/>
              </a:solidFill>
              <a:effectLst/>
              <a:latin typeface="+mn-lt"/>
            </a:endParaRPr>
          </a:p>
        </p:txBody>
      </p:sp>
      <p:sp>
        <p:nvSpPr>
          <p:cNvPr id="4" name="テキスト プレースホルダー 6">
            <a:extLst>
              <a:ext uri="{FF2B5EF4-FFF2-40B4-BE49-F238E27FC236}">
                <a16:creationId xmlns:a16="http://schemas.microsoft.com/office/drawing/2014/main" id="{58D8B1B5-9FA5-9C02-EADA-AD38648A07C1}"/>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タイトル 2">
            <a:extLst>
              <a:ext uri="{FF2B5EF4-FFF2-40B4-BE49-F238E27FC236}">
                <a16:creationId xmlns:a16="http://schemas.microsoft.com/office/drawing/2014/main" id="{EF2AC2D6-FDF1-4415-3489-D3FA61FDEA59}"/>
              </a:ext>
            </a:extLst>
          </p:cNvPr>
          <p:cNvSpPr>
            <a:spLocks noGrp="1"/>
          </p:cNvSpPr>
          <p:nvPr>
            <p:ph type="title"/>
          </p:nvPr>
        </p:nvSpPr>
        <p:spPr>
          <a:xfrm>
            <a:off x="289560" y="859536"/>
            <a:ext cx="11616690" cy="2569464"/>
          </a:xfrm>
        </p:spPr>
        <p:txBody>
          <a:bodyPr/>
          <a:lstStyle>
            <a:lvl1pPr>
              <a:defRPr sz="4000"/>
            </a:lvl1pPr>
          </a:lstStyle>
          <a:p>
            <a:r>
              <a:rPr kumimoji="1" lang="ja-JP" altLang="en-US"/>
              <a:t>マスター タイトルの書式設定</a:t>
            </a:r>
          </a:p>
        </p:txBody>
      </p:sp>
      <p:sp>
        <p:nvSpPr>
          <p:cNvPr id="9" name="グラフィックス 3">
            <a:extLst>
              <a:ext uri="{FF2B5EF4-FFF2-40B4-BE49-F238E27FC236}">
                <a16:creationId xmlns:a16="http://schemas.microsoft.com/office/drawing/2014/main" id="{9E0A4470-778D-017D-F6D5-E9EC7DD86622}"/>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2" name="テキスト プレースホルダー 4">
            <a:extLst>
              <a:ext uri="{FF2B5EF4-FFF2-40B4-BE49-F238E27FC236}">
                <a16:creationId xmlns:a16="http://schemas.microsoft.com/office/drawing/2014/main" id="{6A89DFB4-225C-48BB-86E4-1FD0081DA194}"/>
              </a:ext>
            </a:extLst>
          </p:cNvPr>
          <p:cNvSpPr>
            <a:spLocks noGrp="1"/>
          </p:cNvSpPr>
          <p:nvPr>
            <p:ph type="body" sz="quarter" idx="14"/>
          </p:nvPr>
        </p:nvSpPr>
        <p:spPr>
          <a:xfrm>
            <a:off x="289560" y="304800"/>
            <a:ext cx="5527040" cy="576072"/>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3" name="テキスト プレースホルダー 5">
            <a:extLst>
              <a:ext uri="{FF2B5EF4-FFF2-40B4-BE49-F238E27FC236}">
                <a16:creationId xmlns:a16="http://schemas.microsoft.com/office/drawing/2014/main" id="{0D7E9777-39E2-6643-E8CD-23C466836539}"/>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34FB9A9-9F9A-13C4-C655-808FCEE6C745}"/>
              </a:ext>
            </a:extLst>
          </p:cNvPr>
          <p:cNvSpPr>
            <a:spLocks noGrp="1"/>
          </p:cNvSpPr>
          <p:nvPr>
            <p:ph type="title"/>
          </p:nvPr>
        </p:nvSpPr>
        <p:spPr>
          <a:xfrm>
            <a:off x="289560" y="301750"/>
            <a:ext cx="2478024" cy="3127248"/>
          </a:xfrm>
        </p:spPr>
        <p:txBody>
          <a:bodyPr/>
          <a:lstStyle/>
          <a:p>
            <a:r>
              <a:rPr kumimoji="1" lang="ja-JP" altLang="en-US"/>
              <a:t>マスター タイトルの書式設定</a:t>
            </a:r>
          </a:p>
        </p:txBody>
      </p:sp>
      <p:cxnSp>
        <p:nvCxnSpPr>
          <p:cNvPr id="6" name="直線コネクタ 6">
            <a:extLst>
              <a:ext uri="{FF2B5EF4-FFF2-40B4-BE49-F238E27FC236}">
                <a16:creationId xmlns:a16="http://schemas.microsoft.com/office/drawing/2014/main" id="{51905006-BB33-C5B9-1F37-35B745315A86}"/>
              </a:ext>
            </a:extLst>
          </p:cNvPr>
          <p:cNvCxnSpPr>
            <a:cxnSpLocks/>
          </p:cNvCxnSpPr>
          <p:nvPr userDrawn="1"/>
        </p:nvCxnSpPr>
        <p:spPr bwMode="auto">
          <a:xfrm>
            <a:off x="609600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C143EE53-48A0-1069-7C69-075034B8CA0D}"/>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フッター プレースホルダー 8">
            <a:extLst>
              <a:ext uri="{FF2B5EF4-FFF2-40B4-BE49-F238E27FC236}">
                <a16:creationId xmlns:a16="http://schemas.microsoft.com/office/drawing/2014/main" id="{10570302-2B03-B3BA-7162-5F91A81446A3}"/>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
        <p:nvSpPr>
          <p:cNvPr id="10" name="スライド番号プレースホルダー 9">
            <a:extLst>
              <a:ext uri="{FF2B5EF4-FFF2-40B4-BE49-F238E27FC236}">
                <a16:creationId xmlns:a16="http://schemas.microsoft.com/office/drawing/2014/main" id="{ADE0AE02-8C77-E051-2352-B8B8949D308E}"/>
              </a:ext>
            </a:extLst>
          </p:cNvPr>
          <p:cNvSpPr>
            <a:spLocks noGrp="1"/>
          </p:cNvSpPr>
          <p:nvPr>
            <p:ph type="sldNum" sz="quarter" idx="20"/>
          </p:nvPr>
        </p:nvSpPr>
        <p:spPr/>
        <p:txBody>
          <a:bodyPr/>
          <a:lstStyle/>
          <a:p>
            <a:fld id="{19CA33DB-3EF7-0D48-8164-B05E3E6F1758}" type="slidenum">
              <a:rPr kumimoji="1" lang="ja-JP" altLang="en-US" smtClean="0"/>
              <a:pPr/>
              <a:t>‹#›</a:t>
            </a:fld>
            <a:endParaRPr kumimoji="1" lang="ja-JP" altLang="en-US"/>
          </a:p>
        </p:txBody>
      </p:sp>
      <p:sp>
        <p:nvSpPr>
          <p:cNvPr id="4" name="テキスト プレースホルダー 3">
            <a:extLst>
              <a:ext uri="{FF2B5EF4-FFF2-40B4-BE49-F238E27FC236}">
                <a16:creationId xmlns:a16="http://schemas.microsoft.com/office/drawing/2014/main" id="{8C0F1926-6A65-FB6B-E538-5CCBF509BD6F}"/>
              </a:ext>
            </a:extLst>
          </p:cNvPr>
          <p:cNvSpPr>
            <a:spLocks noGrp="1"/>
          </p:cNvSpPr>
          <p:nvPr>
            <p:ph type="body" sz="quarter" idx="25"/>
          </p:nvPr>
        </p:nvSpPr>
        <p:spPr>
          <a:xfrm>
            <a:off x="6382512" y="304800"/>
            <a:ext cx="2478024" cy="5696712"/>
          </a:xfrm>
        </p:spPr>
        <p:txBody>
          <a:bodyPr/>
          <a:lstStyle>
            <a:lvl1pPr marL="0">
              <a:spcAft>
                <a:spcPts val="0"/>
              </a:spcAft>
              <a:defRPr sz="1200" b="0" i="0">
                <a:latin typeface="IBM Plex Sans Medm" panose="020B0503050203000203" pitchFamily="34" charset="0"/>
                <a:ea typeface="IBM Plex Sans JP Medm" panose="020B0503050203000203" pitchFamily="34" charset="-128"/>
              </a:defRPr>
            </a:lvl1pPr>
            <a:lvl2pPr marL="0" indent="0">
              <a:spcAft>
                <a:spcPts val="0"/>
              </a:spcAft>
              <a:buNone/>
              <a:defRPr sz="1200"/>
            </a:lvl2pPr>
            <a:lvl3pPr marL="0" indent="0">
              <a:spcAft>
                <a:spcPts val="0"/>
              </a:spcAft>
              <a:buNone/>
              <a:defRPr sz="1200"/>
            </a:lvl3pPr>
            <a:lvl4pPr marL="0" indent="0">
              <a:spcAft>
                <a:spcPts val="0"/>
              </a:spcAft>
              <a:buNone/>
              <a:defRPr sz="1200"/>
            </a:lvl4pPr>
            <a:lvl5pPr marL="0" indent="0">
              <a:spcAft>
                <a:spcPts val="0"/>
              </a:spcAft>
              <a:buNone/>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4" name="テキスト プレースホルダー 13">
            <a:extLst>
              <a:ext uri="{FF2B5EF4-FFF2-40B4-BE49-F238E27FC236}">
                <a16:creationId xmlns:a16="http://schemas.microsoft.com/office/drawing/2014/main" id="{98F3A69E-0ADA-0739-A29D-D2AD980EB224}"/>
              </a:ext>
            </a:extLst>
          </p:cNvPr>
          <p:cNvSpPr>
            <a:spLocks noGrp="1"/>
          </p:cNvSpPr>
          <p:nvPr>
            <p:ph type="body" sz="quarter" idx="26" hasCustomPrompt="1"/>
          </p:nvPr>
        </p:nvSpPr>
        <p:spPr>
          <a:xfrm>
            <a:off x="9420225" y="304800"/>
            <a:ext cx="2478024" cy="5695950"/>
          </a:xfrm>
        </p:spPr>
        <p:txBody>
          <a:bodyPr/>
          <a:lstStyle>
            <a:lvl1pPr>
              <a:defRPr sz="800" b="0" i="0">
                <a:latin typeface="IBM Plex Sans" panose="020B0503050203000203" pitchFamily="34" charset="0"/>
                <a:ea typeface="IBM Plex Sans JP" panose="020B0503050203000203" pitchFamily="34" charset="-128"/>
              </a:defRPr>
            </a:lvl1pPr>
            <a:lvl2pPr marL="0" indent="0">
              <a:buNone/>
              <a:defRPr sz="800"/>
            </a:lvl2pPr>
            <a:lvl3pPr>
              <a:defRPr sz="800"/>
            </a:lvl3pPr>
            <a:lvl4pPr>
              <a:defRPr sz="800"/>
            </a:lvl4pPr>
            <a:lvl5pPr>
              <a:defRPr sz="800"/>
            </a:lvl5pPr>
          </a:lstStyle>
          <a:p>
            <a:pPr lvl="0"/>
            <a:r>
              <a:rPr kumimoji="1" lang="ja-JP" altLang="en-US"/>
              <a:t>本書に含まれる情報は、貴社内部のご検討、評価の目的のために提供されるものです。貴社内でのご使用、複製、開示はこの目的のために必要な範囲でのみお願いします。</a:t>
            </a:r>
            <a:br>
              <a:rPr kumimoji="1" lang="en-US" altLang="ja-JP" dirty="0"/>
            </a:br>
            <a:r>
              <a:rPr kumimoji="1" lang="ja-JP" altLang="en-US"/>
              <a:t>貴社との間で正式な契約が成立した場合には、それに従ってこれをお取り扱い願います。なお、貴社にて既に取得されている情報については、これらの制限は及びません。</a:t>
            </a:r>
            <a:endParaRPr kumimoji="1" lang="en-US" altLang="ja-JP" dirty="0"/>
          </a:p>
          <a:p>
            <a:pPr lvl="0"/>
            <a:r>
              <a:rPr kumimoji="1" lang="en-US" altLang="ja-JP"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kumimoji="1" lang="en-US" altLang="ja-JP" dirty="0" err="1"/>
              <a:t>ibm.com</a:t>
            </a:r>
            <a:r>
              <a:rPr kumimoji="1" lang="en-US" altLang="ja-JP" dirty="0"/>
              <a:t> are trademarks of IBM Corp., registered in many jurisdictions worldwide. Other product and service names might be trademarks of IBM or other companies. A current list of IBM trademarks is available at Copyright and trademark information.</a:t>
            </a:r>
            <a:endParaRPr kumimoji="1" lang="ja-JP" altLang="en-US"/>
          </a:p>
        </p:txBody>
      </p:sp>
    </p:spTree>
    <p:extLst>
      <p:ext uri="{BB962C8B-B14F-4D97-AF65-F5344CB8AC3E}">
        <p14:creationId xmlns:p14="http://schemas.microsoft.com/office/powerpoint/2010/main" val="12347474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224D43A-3B1A-AFE2-B5BA-1413C90EF3DA}"/>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F91C13AB-39C5-810E-5924-F1C088E8F39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08EA46A-432F-AB91-AE8C-ACB4B60E613F}"/>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37E3F8A-8B88-1814-97DB-ED4B987FBF0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3339003-E893-6189-F0D1-684F65E02E3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D8B92FA-4EB8-BC54-DFF7-7569A5E3702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8424630-EC8A-BCBF-AC3B-469340533E80}"/>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14798F-64AD-9C80-7FC9-63D8241BB985}"/>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79400CD-B6D7-D4DF-285E-17521A2DF21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A1118F0-43A0-DE58-BDDF-697FE51A71B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5CCB85-3E21-DB23-DD73-96A82DA16DA1}"/>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98B104F-9FA2-7EB1-0D96-DBA9F2E02972}"/>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E55BBC-2CA7-DD91-D56A-D0FD8BA56376}"/>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1EE2F61-4FD4-27D9-66B1-D4EC195B1E1A}"/>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7974-5CFA-5056-DCFE-5A6291E4100C}"/>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20BB64-27A6-A16A-74FF-698C5E5EA163}"/>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328082-10AB-849C-CE7E-4DC80027D149}"/>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84147CD-E38B-EECD-5D8F-880BC142D378}"/>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178EA3D-F322-C53B-1749-853AC2C86BF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8BB873-82AE-631B-DB14-0E62E2CBFFB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57667C-E8B0-8D59-4531-5A7E8C05F2BA}"/>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DB4DE28-8160-AD70-7332-0BD8A2828902}"/>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7670BEC-0A5B-2F2F-A666-A00929281396}"/>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D221E3B-5D36-17CA-E363-6029C1707516}"/>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D7BC763-BC3B-5191-0702-59BE5E858F4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B36A6-1E16-1EAB-6443-F02AF7FA59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FCC1EB4-4894-5413-4440-3E5A670B8CA8}"/>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20C3E4D-9C37-E7FF-F750-23C58CE84C55}"/>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F15513E-D68E-12E9-16B7-258AD0FB2B36}"/>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AA0C9BB-B287-74AF-F449-DCF95E8F38F2}"/>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EF85FB-BF4C-B739-22EF-87B9DFFFDF29}"/>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39C362-3158-12A2-B71D-5CD4590F8492}"/>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A0201D-8360-28B9-8883-182827913571}"/>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2BEADCD-9A8E-605F-ED7B-D323D3D3DCF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38017E-A424-B886-6449-D0D10F3A848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C80DCC4-996F-1009-775D-DBB30815588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17ACED7-F253-5EB2-60A1-9D71E635591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3A8C3AC-E073-206F-1454-6CD7A0AF9D4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6EA6F9-431C-F8AF-2EFF-B1E63B7B512F}"/>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3A56D8-AADE-1FF4-7404-1A9062E47C27}"/>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66D4707-9369-2A86-0E3C-EBD284CDA2B4}"/>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8EA0BBF-70E4-F13B-0466-4DE874FBE73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7C668C-56FF-CBDD-F0D3-322C9B494889}"/>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F2396CC-F693-6B36-E922-0EE9ED0E29BB}"/>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648345-A03D-2990-DE81-735BE64EDF1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2E2ADEE-71C0-F048-53AB-AEF75B3E9DAE}"/>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D5AD0EC-B345-653D-23F1-16DFBBEEB89E}"/>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2B77A1F-7A27-45CF-1C16-1C8DBEDFCFE9}"/>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CA4B9BE-67EA-9F2A-BA81-4B960E9594BC}"/>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グラフィックス 8">
            <a:extLst>
              <a:ext uri="{FF2B5EF4-FFF2-40B4-BE49-F238E27FC236}">
                <a16:creationId xmlns:a16="http://schemas.microsoft.com/office/drawing/2014/main" id="{FB6693E7-C8A6-F9FD-CE29-BEB8ADC8EC8B}"/>
              </a:ext>
            </a:extLst>
          </p:cNvPr>
          <p:cNvSpPr>
            <a:spLocks noChangeAspect="1"/>
          </p:cNvSpPr>
          <p:nvPr userDrawn="1"/>
        </p:nvSpPr>
        <p:spPr>
          <a:xfrm>
            <a:off x="5242360" y="3093069"/>
            <a:ext cx="1871097" cy="690308"/>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rgbClr val="0F62FE"/>
          </a:solidFill>
          <a:ln w="3175" cap="flat">
            <a:noFill/>
            <a:prstDash val="solid"/>
            <a:miter/>
          </a:ln>
        </p:spPr>
        <p:txBody>
          <a:bodyPr rtlCol="0" anchor="ctr"/>
          <a:lstStyle/>
          <a:p>
            <a:endParaRPr lang="ja-JP" altLang="en-US"/>
          </a:p>
        </p:txBody>
      </p:sp>
    </p:spTree>
    <p:extLst>
      <p:ext uri="{BB962C8B-B14F-4D97-AF65-F5344CB8AC3E}">
        <p14:creationId xmlns:p14="http://schemas.microsoft.com/office/powerpoint/2010/main" val="41953849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フッター プレースホルダー 2">
            <a:extLst>
              <a:ext uri="{FF2B5EF4-FFF2-40B4-BE49-F238E27FC236}">
                <a16:creationId xmlns:a16="http://schemas.microsoft.com/office/drawing/2014/main" id="{F5DDFED2-C28F-4C3F-5CD9-6CBBB6855751}"/>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3">
            <a:extLst>
              <a:ext uri="{FF2B5EF4-FFF2-40B4-BE49-F238E27FC236}">
                <a16:creationId xmlns:a16="http://schemas.microsoft.com/office/drawing/2014/main" id="{CC228FC2-D88F-C54D-CF30-58BAD2CF82B7}"/>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2" name="タイトル 1">
            <a:extLst>
              <a:ext uri="{FF2B5EF4-FFF2-40B4-BE49-F238E27FC236}">
                <a16:creationId xmlns:a16="http://schemas.microsoft.com/office/drawing/2014/main" id="{D33F45D4-6948-110C-D79C-FDC01F4C2615}"/>
              </a:ext>
            </a:extLst>
          </p:cNvPr>
          <p:cNvSpPr>
            <a:spLocks noGrp="1"/>
          </p:cNvSpPr>
          <p:nvPr>
            <p:ph type="title"/>
          </p:nvPr>
        </p:nvSpPr>
        <p:spPr>
          <a:xfrm>
            <a:off x="289560" y="301751"/>
            <a:ext cx="8854440" cy="3984499"/>
          </a:xfrm>
        </p:spPr>
        <p:txBody>
          <a:bodyPr/>
          <a:lstStyle>
            <a:lvl1pPr>
              <a:lnSpc>
                <a:spcPct val="100000"/>
              </a:lnSpc>
              <a:spcAft>
                <a:spcPts val="0"/>
              </a:spcAft>
              <a:defRPr sz="8000"/>
            </a:lvl1pPr>
          </a:lstStyle>
          <a:p>
            <a:r>
              <a:rPr kumimoji="1" lang="ja-JP" altLang="en-US"/>
              <a:t>マスター タイトルの書式設定</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301750"/>
            <a:ext cx="5520318" cy="5698999"/>
          </a:xfrm>
          <a:prstGeom prst="rect">
            <a:avLst/>
          </a:prstGeom>
        </p:spPr>
        <p:txBody>
          <a:bodyPr/>
          <a:lstStyle>
            <a:lvl1pPr>
              <a:lnSpc>
                <a:spcPct val="110000"/>
              </a:lnSpc>
              <a:spcBef>
                <a:spcPts val="0"/>
              </a:spcBef>
              <a:spcAft>
                <a:spcPts val="0"/>
              </a:spcAft>
              <a:defRPr sz="3199">
                <a:solidFill>
                  <a:schemeClr val="tx1"/>
                </a:solidFill>
              </a:defRPr>
            </a:lvl1pPr>
            <a:lvl2pPr marL="292549" indent="-292549">
              <a:lnSpc>
                <a:spcPct val="110000"/>
              </a:lnSpc>
              <a:spcBef>
                <a:spcPts val="0"/>
              </a:spcBef>
              <a:spcAft>
                <a:spcPts val="0"/>
              </a:spcAft>
              <a:defRPr sz="3199">
                <a:solidFill>
                  <a:schemeClr val="tx1"/>
                </a:solidFill>
              </a:defRPr>
            </a:lvl2pPr>
            <a:lvl3pPr marL="548530" indent="-292549">
              <a:lnSpc>
                <a:spcPct val="110000"/>
              </a:lnSpc>
              <a:spcBef>
                <a:spcPts val="0"/>
              </a:spcBef>
              <a:spcAft>
                <a:spcPts val="0"/>
              </a:spcAft>
              <a:defRPr sz="3199">
                <a:solidFill>
                  <a:schemeClr val="tx1"/>
                </a:solidFill>
              </a:defRPr>
            </a:lvl3pPr>
            <a:lvl4pPr marL="877648">
              <a:lnSpc>
                <a:spcPct val="110000"/>
              </a:lnSpc>
              <a:spcBef>
                <a:spcPts val="0"/>
              </a:spcBef>
              <a:spcAft>
                <a:spcPts val="0"/>
              </a:spcAft>
              <a:defRPr sz="3199">
                <a:solidFill>
                  <a:schemeClr val="tx1"/>
                </a:solidFill>
              </a:defRPr>
            </a:lvl4pPr>
            <a:lvl5pPr>
              <a:lnSpc>
                <a:spcPct val="100000"/>
              </a:lnSpc>
              <a:spcBef>
                <a:spcPts val="0"/>
              </a:spcBef>
              <a:defRPr sz="31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タイトル 6">
            <a:extLst>
              <a:ext uri="{FF2B5EF4-FFF2-40B4-BE49-F238E27FC236}">
                <a16:creationId xmlns:a16="http://schemas.microsoft.com/office/drawing/2014/main" id="{0F862A99-9A32-E6B3-4913-056890C3F6C4}"/>
              </a:ext>
            </a:extLst>
          </p:cNvPr>
          <p:cNvSpPr>
            <a:spLocks noGrp="1"/>
          </p:cNvSpPr>
          <p:nvPr>
            <p:ph type="title"/>
          </p:nvPr>
        </p:nvSpPr>
        <p:spPr>
          <a:xfrm>
            <a:off x="289560" y="301751"/>
            <a:ext cx="5527040" cy="1412749"/>
          </a:xfrm>
        </p:spPr>
        <p:txBody>
          <a:bodyPr/>
          <a:lstStyle>
            <a:lvl1pPr>
              <a:lnSpc>
                <a:spcPct val="120000"/>
              </a:lnSpc>
              <a:spcAft>
                <a:spcPts val="0"/>
              </a:spcAft>
              <a:defRPr/>
            </a:lvl1pPr>
          </a:lstStyle>
          <a:p>
            <a:r>
              <a:rPr kumimoji="1" lang="ja-JP" altLang="en-US"/>
              <a:t>マスター タイトルの書式設定</a:t>
            </a:r>
          </a:p>
        </p:txBody>
      </p:sp>
      <p:sp>
        <p:nvSpPr>
          <p:cNvPr id="8" name="フッター プレースホルダー 7">
            <a:extLst>
              <a:ext uri="{FF2B5EF4-FFF2-40B4-BE49-F238E27FC236}">
                <a16:creationId xmlns:a16="http://schemas.microsoft.com/office/drawing/2014/main" id="{038B3F9C-F176-C857-EE7E-DEE280667AF7}"/>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タイトル 3">
            <a:extLst>
              <a:ext uri="{FF2B5EF4-FFF2-40B4-BE49-F238E27FC236}">
                <a16:creationId xmlns:a16="http://schemas.microsoft.com/office/drawing/2014/main" id="{95D0A438-DE91-9819-F830-0ABF7DBADA49}"/>
              </a:ext>
            </a:extLst>
          </p:cNvPr>
          <p:cNvSpPr>
            <a:spLocks noGrp="1"/>
          </p:cNvSpPr>
          <p:nvPr>
            <p:ph type="title"/>
          </p:nvPr>
        </p:nvSpPr>
        <p:spPr>
          <a:xfrm>
            <a:off x="289560" y="301751"/>
            <a:ext cx="7330440" cy="4841749"/>
          </a:xfrm>
        </p:spPr>
        <p:txBody>
          <a:bodyPr/>
          <a:lstStyle>
            <a:lvl1pPr>
              <a:spcAft>
                <a:spcPts val="0"/>
              </a:spcAft>
              <a:defRPr sz="4000"/>
            </a:lvl1p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001276E-1303-E786-E2BF-70F8622164A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9560"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8658"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78658" y="2890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9560" y="3017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9" name="Straight Connector 8">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BA49445C-3062-2B77-32ED-BCEB9ED0A71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43953"/>
            <a:ext cx="2478024" cy="822960"/>
          </a:xfrm>
          <a:prstGeom prst="rect">
            <a:avLst/>
          </a:prstGeom>
        </p:spPr>
        <p:txBody>
          <a:bodyPr/>
          <a:lstStyle>
            <a:lvl1pPr>
              <a:lnSpc>
                <a:spcPct val="100000"/>
              </a:lnSpc>
              <a:defRPr sz="6000">
                <a:solidFill>
                  <a:schemeClr val="accent1"/>
                </a:solidFill>
              </a:defRPr>
            </a:lvl1pPr>
            <a:lvl2pPr marL="0" indent="0">
              <a:buNone/>
              <a:defRPr/>
            </a:lvl2pPr>
          </a:lstStyle>
          <a:p>
            <a:pPr lvl="0"/>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marL="73137"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marL="146275"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marL="219412"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7287F9A7-D2B4-2C9B-F3A3-5F43EE8ED29B}"/>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190DC4B-4198-FC7C-74AF-F35A2C6F4DA9}"/>
              </a:ext>
            </a:extLst>
          </p:cNvPr>
          <p:cNvSpPr>
            <a:spLocks noGrp="1"/>
          </p:cNvSpPr>
          <p:nvPr>
            <p:ph type="title"/>
          </p:nvPr>
        </p:nvSpPr>
        <p:spPr>
          <a:xfrm>
            <a:off x="289560" y="301750"/>
            <a:ext cx="2478024" cy="1426464"/>
          </a:xfrm>
        </p:spPr>
        <p:txBody>
          <a:bodyPr/>
          <a:lstStyle>
            <a:lvl1pPr>
              <a:lnSpc>
                <a:spcPct val="120000"/>
              </a:lnSpc>
              <a:defRPr/>
            </a:lvl1pPr>
          </a:lstStyle>
          <a:p>
            <a:r>
              <a:rPr kumimoji="1" lang="ja-JP" altLang="en-US"/>
              <a:t>マスター タイトルの書式設定</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66739"/>
            <a:ext cx="2474590" cy="2667794"/>
          </a:xfrm>
          <a:prstGeom prst="rect">
            <a:avLst/>
          </a:prstGeom>
        </p:spPr>
        <p:txBody>
          <a:bodyPr/>
          <a:lstStyle>
            <a:lvl1pPr>
              <a:lnSpc>
                <a:spcPct val="110000"/>
              </a:lnSpc>
              <a:defRPr sz="4000">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45842" y="297483"/>
            <a:ext cx="8558858" cy="2667794"/>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307795"/>
            <a:ext cx="2474590" cy="2667000"/>
          </a:xfrm>
          <a:prstGeom prst="rect">
            <a:avLst/>
          </a:prstGeom>
        </p:spPr>
        <p:txBody>
          <a:bodyPr/>
          <a:lstStyle>
            <a:lvl1pPr>
              <a:lnSpc>
                <a:spcPct val="110000"/>
              </a:lnSpc>
              <a:defRPr sz="4000">
                <a:solidFill>
                  <a:schemeClr val="accent1"/>
                </a:solidFill>
                <a:latin typeface="+mj-lt"/>
                <a:ea typeface="+mj-ea"/>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45842" y="3426390"/>
            <a:ext cx="8558858" cy="2667000"/>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E29979CD-4805-21AF-D686-CF245A006454}"/>
              </a:ext>
            </a:extLst>
          </p:cNvPr>
          <p:cNvSpPr>
            <a:spLocks noGrp="1"/>
          </p:cNvSpPr>
          <p:nvPr>
            <p:ph type="ftr" sz="quarter" idx="14"/>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35476"/>
            <a:ext cx="2478024" cy="1429544"/>
          </a:xfrm>
          <a:prstGeom prst="rect">
            <a:avLst/>
          </a:prstGeom>
        </p:spPr>
        <p:txBody>
          <a:bodyPr/>
          <a:lstStyle>
            <a:lvl1pPr>
              <a:lnSpc>
                <a:spcPct val="100000"/>
              </a:lnSpc>
              <a:defRPr sz="6000">
                <a:solidFill>
                  <a:schemeClr val="accent1"/>
                </a:solidFill>
              </a:defRPr>
            </a:lvl1pPr>
            <a:lvl2pPr marL="0" indent="0">
              <a:buNone/>
              <a:defRPr/>
            </a:lvl2pPr>
          </a:lstStyle>
          <a:p>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802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97482"/>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23712"/>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6" y="4131404"/>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6" name="フッター プレースホルダー 5">
            <a:extLst>
              <a:ext uri="{FF2B5EF4-FFF2-40B4-BE49-F238E27FC236}">
                <a16:creationId xmlns:a16="http://schemas.microsoft.com/office/drawing/2014/main" id="{9E7FE6CD-23DA-47AE-1BFF-AD9F689595B4}"/>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AD217BF3-FF3A-1670-8B18-26C14AC895AF}"/>
              </a:ext>
            </a:extLst>
          </p:cNvPr>
          <p:cNvSpPr>
            <a:spLocks noGrp="1"/>
          </p:cNvSpPr>
          <p:nvPr>
            <p:ph type="title"/>
          </p:nvPr>
        </p:nvSpPr>
        <p:spPr>
          <a:xfrm>
            <a:off x="289560" y="301750"/>
            <a:ext cx="2478024" cy="1426464"/>
          </a:xfrm>
        </p:spPr>
        <p:txBody>
          <a:bodyPr/>
          <a:lstStyle/>
          <a:p>
            <a:r>
              <a:rPr kumimoji="1" lang="ja-JP" altLang="en-US"/>
              <a:t>マスター タイトルの書式設定</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5"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4453F7AD-AD9B-729E-95F2-FB148C203739}"/>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B180FBC-7575-913E-2471-DCA64BE34EA0}"/>
              </a:ext>
            </a:extLst>
          </p:cNvPr>
          <p:cNvSpPr>
            <a:spLocks noGrp="1"/>
          </p:cNvSpPr>
          <p:nvPr>
            <p:ph type="title"/>
          </p:nvPr>
        </p:nvSpPr>
        <p:spPr>
          <a:xfrm>
            <a:off x="289560" y="301751"/>
            <a:ext cx="11615140"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lain">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E5B3CC8-4E44-8A76-0079-71E6D4254783}"/>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B427EA0F-6C26-AE69-4841-42F6F3321438}"/>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09337A4-DD64-828C-500A-F682DB791CEE}"/>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FA790A4-57A6-EA06-5118-09EE6973FCD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BCB5265-2074-7BF9-69AB-607901B9C8BD}"/>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AB76200-19A6-1AF9-2FAD-EB4224988B6C}"/>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44886C-2BE6-02CC-7838-F0A09A0E88A6}"/>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DC437A-E3D0-A40F-3FC9-C70806094567}"/>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6EC2794-8AA9-A992-E75B-B370E906F0FC}"/>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7F53C58-5A29-9C01-AFDF-219A9D0DA6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AE96A7C-8405-6FED-D0A0-78641477FE62}"/>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913A189-FC79-2278-9D13-DD5F119BA29A}"/>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16A1BA-8A32-45B2-CE8D-40E07499A9D4}"/>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3A76AD4-F250-C605-FEB4-87DAAF7483C0}"/>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00B94F-4C7B-A4DC-32CF-EE99DE0FE955}"/>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8CABC-9447-3ED1-C5BF-822C089530D4}"/>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ACAA60-79A1-700F-3B1D-9BA042A239D5}"/>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A782F0C-1D9B-ED2F-9B9A-4578BDA1106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0DA67C8-CBBF-479D-D982-2156ED99BEE6}"/>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EFA65F6-C88C-8BBD-E8DE-CDAE159E5BD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FAA7F58-AD53-D00E-87CC-89AAEEBCDE4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4095363-BAE2-923E-24C3-1CEC02CDFDD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C0CD6D6-B982-DB96-1680-2DF0C511514D}"/>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51335-D734-1989-1DDE-D95893B8B099}"/>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F799745-15A6-90A1-5B50-8D29A33DE1F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54F7949-1D70-A978-D9D6-AF85B175A7BC}"/>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B1679E-CB59-C43C-7218-25101E14F493}"/>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C09F22A-41E6-635F-1EB8-7B12ECF1C882}"/>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35D4E3-4269-D32C-C5CD-E4A19C6C6669}"/>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B2D8ADC-E1A1-9115-E973-C85511A4E94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733D5B6-F59F-E798-87B1-4C20FB63279C}"/>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8A3BA7-AA9D-E6D3-3927-6A25CB1441FB}"/>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9739B71-C4A8-DEE1-50E9-7F8F0AA40636}"/>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6BF1DC8-446E-8D0A-60CB-FD99D1A6CB7E}"/>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4C4CBCB-57EB-3FF4-57C3-ACAFA314220C}"/>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7B856D-2519-4CC1-747D-8F982B182769}"/>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DB8A986-F48F-B236-892C-C1DBF0B72A07}"/>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4F4C3F-81D4-1AC0-EEC9-1AD217F2663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74D13A8-DFCB-51DF-89E1-B31C026DE14A}"/>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B80F993-35A5-1A09-F729-41D49441149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22E867A-18C8-E692-09FC-31210516E4A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AED94DC-C492-77D4-B0A3-255E03C22CE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153005-F0F7-F45E-B48A-CD137E5546BE}"/>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4EF336A-D45E-9857-1C59-913EC2C7E7E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CE91E2-DAE6-1AD5-F1FB-CA06B93A6F5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41144E6E-98E6-4E83-4AA2-F58A2E7C0745}"/>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5D98279-3989-5B6D-7FDD-865852F96338}"/>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53B9698-00FB-D6D4-9AD2-B62610DFA832}"/>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9BCD5EC-3ED5-4655-3BA7-E6DF34DA81D4}"/>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タイトル 1">
            <a:extLst>
              <a:ext uri="{FF2B5EF4-FFF2-40B4-BE49-F238E27FC236}">
                <a16:creationId xmlns:a16="http://schemas.microsoft.com/office/drawing/2014/main" id="{6EA2CD52-6DCF-E183-0733-BC69427387FB}"/>
              </a:ext>
            </a:extLst>
          </p:cNvPr>
          <p:cNvSpPr>
            <a:spLocks noGrp="1"/>
          </p:cNvSpPr>
          <p:nvPr>
            <p:ph type="title"/>
          </p:nvPr>
        </p:nvSpPr>
        <p:spPr>
          <a:xfrm>
            <a:off x="289559" y="859536"/>
            <a:ext cx="11616691" cy="1712214"/>
          </a:xfrm>
        </p:spPr>
        <p:txBody>
          <a:bodyPr/>
          <a:lstStyle>
            <a:lvl1pPr>
              <a:defRPr sz="4000"/>
            </a:lvl1pPr>
          </a:lstStyle>
          <a:p>
            <a:r>
              <a:rPr kumimoji="1" lang="ja-JP" altLang="en-US"/>
              <a:t>マスター タイトルの書式設定</a:t>
            </a:r>
          </a:p>
        </p:txBody>
      </p:sp>
      <p:sp>
        <p:nvSpPr>
          <p:cNvPr id="5" name="グラフィックス 2">
            <a:extLst>
              <a:ext uri="{FF2B5EF4-FFF2-40B4-BE49-F238E27FC236}">
                <a16:creationId xmlns:a16="http://schemas.microsoft.com/office/drawing/2014/main" id="{3BCB8F66-BF91-97AF-3780-941DD6893966}"/>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0" name="テキスト プレースホルダー 3">
            <a:extLst>
              <a:ext uri="{FF2B5EF4-FFF2-40B4-BE49-F238E27FC236}">
                <a16:creationId xmlns:a16="http://schemas.microsoft.com/office/drawing/2014/main" id="{639D17A7-8332-8C7F-7EE7-F494C12197A6}"/>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35C65A5E-0ADC-60B7-96F3-C3BD1F98317E}"/>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9429117" y="274040"/>
            <a:ext cx="2477765" cy="762794"/>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a:cxnSpLocks/>
          </p:cNvCxnSpPr>
          <p:nvPr userDrawn="1"/>
        </p:nvCxnSpPr>
        <p:spPr bwMode="auto">
          <a:xfrm>
            <a:off x="609600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6440C1F-E9AF-5AAE-C8E3-23EE453C9F9D}"/>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5D7B6D9A-DCB1-E62E-15CC-547D399453E8}"/>
              </a:ext>
            </a:extLst>
          </p:cNvPr>
          <p:cNvSpPr>
            <a:spLocks noGrp="1"/>
          </p:cNvSpPr>
          <p:nvPr>
            <p:ph type="title"/>
          </p:nvPr>
        </p:nvSpPr>
        <p:spPr>
          <a:xfrm>
            <a:off x="289559" y="301750"/>
            <a:ext cx="8567099"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583A3D4F-25C2-C03F-9D53-4C8C2BD63E8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FD152BA-FACD-B7C2-12B6-B1665FE07005}"/>
              </a:ext>
            </a:extLst>
          </p:cNvPr>
          <p:cNvSpPr>
            <a:spLocks noGrp="1"/>
          </p:cNvSpPr>
          <p:nvPr>
            <p:ph type="title"/>
          </p:nvPr>
        </p:nvSpPr>
        <p:spPr>
          <a:xfrm>
            <a:off x="289560" y="301750"/>
            <a:ext cx="2478024"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92608" y="301752"/>
            <a:ext cx="2478024" cy="914400"/>
          </a:xfrm>
          <a:prstGeom prst="rect">
            <a:avLst/>
          </a:prstGeom>
        </p:spPr>
        <p:txBody>
          <a:bodyPr/>
          <a:lstStyle>
            <a:lvl1pPr>
              <a:lnSpc>
                <a:spcPct val="120000"/>
              </a:lnSpc>
              <a:spcBef>
                <a:spcPts val="0"/>
              </a:spcBef>
              <a:defRPr sz="1200">
                <a:solidFill>
                  <a:schemeClr val="tx1"/>
                </a:solidFill>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フッター プレースホルダー 5">
            <a:extLst>
              <a:ext uri="{FF2B5EF4-FFF2-40B4-BE49-F238E27FC236}">
                <a16:creationId xmlns:a16="http://schemas.microsoft.com/office/drawing/2014/main" id="{29A429D2-816B-6BE8-25DD-31C22369BA3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3718E75D-284A-57F7-F3F6-06E7EC3CAB33}"/>
              </a:ext>
            </a:extLst>
          </p:cNvPr>
          <p:cNvSpPr>
            <a:spLocks noGrp="1"/>
          </p:cNvSpPr>
          <p:nvPr>
            <p:ph type="title"/>
          </p:nvPr>
        </p:nvSpPr>
        <p:spPr>
          <a:xfrm>
            <a:off x="289560" y="1714500"/>
            <a:ext cx="2479616" cy="25781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2"/>
            <a:ext cx="2478024" cy="570706"/>
          </a:xfrm>
          <a:prstGeom prst="rect">
            <a:avLst/>
          </a:prstGeom>
        </p:spPr>
        <p:txBody>
          <a:bodyPr/>
          <a:lstStyle>
            <a:lvl1pPr>
              <a:lnSpc>
                <a:spcPct val="110000"/>
              </a:lnSpc>
              <a:spcBef>
                <a:spcPts val="0"/>
              </a:spcBef>
              <a:defRPr sz="3200">
                <a:solidFill>
                  <a:schemeClr val="tx1"/>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ja-JP" altLang="en-US"/>
              <a:t>マスター テキストの書式設定</a:t>
            </a:r>
          </a:p>
        </p:txBody>
      </p:sp>
      <p:sp>
        <p:nvSpPr>
          <p:cNvPr id="5" name="フッター プレースホルダー 4">
            <a:extLst>
              <a:ext uri="{FF2B5EF4-FFF2-40B4-BE49-F238E27FC236}">
                <a16:creationId xmlns:a16="http://schemas.microsoft.com/office/drawing/2014/main" id="{6FE93165-8BA2-952D-E9E4-C35C21EF2EB8}"/>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E3AAFF6F-6160-CF2F-3AB0-BC13C99A3EA8}"/>
              </a:ext>
            </a:extLst>
          </p:cNvPr>
          <p:cNvSpPr>
            <a:spLocks noGrp="1"/>
          </p:cNvSpPr>
          <p:nvPr>
            <p:ph type="title"/>
          </p:nvPr>
        </p:nvSpPr>
        <p:spPr>
          <a:xfrm>
            <a:off x="289560" y="301750"/>
            <a:ext cx="2478024" cy="758952"/>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8"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E2A7FAA-96C3-5DA5-D258-62F7D6012145}"/>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CAF7B5C0-187D-1815-1A45-54F95E8A6DBC}"/>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294C9628-5CD7-C04E-596B-966BC2A658B7}"/>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A28D5DBA-5EBC-55F6-ADE4-FC40E17BCC70}"/>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B1FEC29-8774-042E-2CBC-49D7FDEBC720}"/>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ECF47AC-BD75-E85D-CD3D-8165474B41C4}"/>
              </a:ext>
            </a:extLst>
          </p:cNvPr>
          <p:cNvSpPr>
            <a:spLocks noGrp="1"/>
          </p:cNvSpPr>
          <p:nvPr>
            <p:ph type="title"/>
          </p:nvPr>
        </p:nvSpPr>
        <p:spPr>
          <a:xfrm>
            <a:off x="289560" y="301750"/>
            <a:ext cx="5521522"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8DF29E93-A6E0-AEB0-54B6-8DA5A28C829A}"/>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7BA1FFD1-8F3F-F2AF-44B9-F58E7E471CAD}"/>
              </a:ext>
            </a:extLst>
          </p:cNvPr>
          <p:cNvSpPr>
            <a:spLocks noGrp="1"/>
          </p:cNvSpPr>
          <p:nvPr>
            <p:ph type="title"/>
          </p:nvPr>
        </p:nvSpPr>
        <p:spPr>
          <a:xfrm>
            <a:off x="289560" y="301750"/>
            <a:ext cx="5522976" cy="2286000"/>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FA472EA4-318C-4B60-42DD-69601C6D6CC3}"/>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3AA0437-160F-994C-52F1-60621FE09EE8}"/>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1"/>
            <a:ext cx="2478024" cy="570706"/>
          </a:xfrm>
          <a:prstGeom prst="rect">
            <a:avLst/>
          </a:prstGeom>
        </p:spPr>
        <p:txBody>
          <a:bodyPr/>
          <a:lstStyle>
            <a:lvl1pPr>
              <a:lnSpc>
                <a:spcPct val="110000"/>
              </a:lnSpc>
              <a:spcBef>
                <a:spcPts val="0"/>
              </a:spcBef>
              <a:defRPr sz="3199">
                <a:solidFill>
                  <a:schemeClr val="tx1"/>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ja-JP" altLang="en-US"/>
              <a:t>マスター テキストの書式設定</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フッター プレースホルダー 7">
            <a:extLst>
              <a:ext uri="{FF2B5EF4-FFF2-40B4-BE49-F238E27FC236}">
                <a16:creationId xmlns:a16="http://schemas.microsoft.com/office/drawing/2014/main" id="{EB50CE33-B49D-67DC-FC7D-EFEF6CAC34CF}"/>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53EE6E8-BFCC-3460-5B95-6CE1D677F174}"/>
              </a:ext>
            </a:extLst>
          </p:cNvPr>
          <p:cNvSpPr>
            <a:spLocks noGrp="1"/>
          </p:cNvSpPr>
          <p:nvPr>
            <p:ph type="title"/>
          </p:nvPr>
        </p:nvSpPr>
        <p:spPr>
          <a:xfrm>
            <a:off x="289560" y="301751"/>
            <a:ext cx="2478024" cy="553911"/>
          </a:xfrm>
        </p:spPr>
        <p:txBody>
          <a:bodyPr/>
          <a:lstStyle/>
          <a:p>
            <a:r>
              <a:rPr kumimoji="1" lang="ja-JP" altLang="en-US"/>
              <a:t>マスター タイトルの書式設定</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lain, business unit">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18D4279-E8B0-707D-C0C9-D3063A341BB0}"/>
              </a:ext>
            </a:extLst>
          </p:cNvPr>
          <p:cNvGrpSpPr/>
          <p:nvPr userDrawn="1"/>
        </p:nvGrpSpPr>
        <p:grpSpPr>
          <a:xfrm>
            <a:off x="-137160" y="-138793"/>
            <a:ext cx="12454128" cy="7133953"/>
            <a:chOff x="-137160" y="-138793"/>
            <a:chExt cx="12454128" cy="7133953"/>
          </a:xfrm>
        </p:grpSpPr>
        <p:cxnSp>
          <p:nvCxnSpPr>
            <p:cNvPr id="3" name="直線コネクタ 2">
              <a:extLst>
                <a:ext uri="{FF2B5EF4-FFF2-40B4-BE49-F238E27FC236}">
                  <a16:creationId xmlns:a16="http://schemas.microsoft.com/office/drawing/2014/main" id="{BB4DF166-9277-B17B-7064-E5EB1F60CE22}"/>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8A692BC-A588-8E96-C034-E4F63A3CF4F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B016E50-C2E4-731C-A8A8-D1FD2E1CB807}"/>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7105FF-82D4-3509-D676-9C1A45C62DB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91FC925-9CB7-9FD8-525E-1EF5F9CAE45E}"/>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C653D33-8954-1B8E-9036-0C4DB03B256F}"/>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97C8608-50FA-363E-973D-43FB7C271C2B}"/>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ECEA2E7-6859-EFB7-4354-6474E88BD1F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B2CEDB3-FC08-213F-9DBA-22C33C2453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6F11082-2FDC-017A-E994-7CB984E6B349}"/>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14A471-006B-B4D7-B7EF-E4343CE3C7FC}"/>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7B7B471-4F36-FF99-C098-1EF957FA6FC2}"/>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654EB3-F903-23A5-5B3A-BB33C91FD53F}"/>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8B31914-F63E-EFEA-50BD-07136BE6EA0F}"/>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5E38E-1CA7-D882-ED77-BAB556072149}"/>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7A9DEF3-4271-2F92-9F7B-8F77417F77D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59F70A-EF72-9338-8A43-4A6CB069033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3898D7-377B-7442-0F9F-BF9111B2E6E1}"/>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17F5E60-546C-83BC-D127-B8554B4A31A3}"/>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E98374C-722C-9BA8-6859-07E25AB0BD4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DE029AF-E7F5-E2A9-B03A-D0975B07DDBA}"/>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4029CA-B1B2-ECBE-99D4-95546C328439}"/>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2312FC-D26D-8A09-9ED4-D2B74B02603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61D54B5-081B-096C-A289-971ED2885C5A}"/>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E36294A-CE42-4551-BA89-4D56485DEA8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36DBF03-A408-16AB-EF5D-F1504BA821C1}"/>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8939839-E44A-0301-D1E2-182055219F96}"/>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A4274D4-0A31-0F81-A5AC-ABFE936C0D4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996A60-1188-BF0B-D622-67C29DB186FF}"/>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9447D9-D1A2-B6EA-ED21-DC05E5EB943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A9BCD7-1542-75C7-079C-1FCC7A8F7B8C}"/>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959BCCB-266B-0214-9871-045E854E85CF}"/>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A4EC3E-1FF8-FF3B-D39C-CA9CD3FDD92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8116A8A-A103-92DB-58CB-05AE0CA0F1F4}"/>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83B05B2-AED9-769B-A492-F36A0DC5BB3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60B2CFA-496E-DDE7-9B49-1ED73453893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02EDB56-EEB7-5697-8DBF-FD0C0BECD7B7}"/>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CC11CF4-6F6E-E740-DC9C-70607EDBE58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E2353B-004F-9995-6760-78C4EC6700BB}"/>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35D0AF7-1211-517B-6774-B2CE971EB7F2}"/>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1B4C31D-1C8D-7477-4223-E46812CB9E6A}"/>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542ADC8-518A-C01E-E3E0-CD92151AFD26}"/>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8B9427-595D-14FE-2C7E-CD865DC2D9A6}"/>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2C3220-1374-EAB2-B1D0-EC4EC20E7416}"/>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D450CE7-E352-5374-5A53-54BAD97DD27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6B9C4EB-319A-21C2-386A-3F42A7CFE784}"/>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9969E2B-B739-3FB5-0EDC-65354170748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3B3D869-5AC2-A126-DF59-F3CDE712CEFA}"/>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タイトル 1">
            <a:extLst>
              <a:ext uri="{FF2B5EF4-FFF2-40B4-BE49-F238E27FC236}">
                <a16:creationId xmlns:a16="http://schemas.microsoft.com/office/drawing/2014/main" id="{8C3EB691-59EA-98DD-314E-C54A8E35C83B}"/>
              </a:ext>
            </a:extLst>
          </p:cNvPr>
          <p:cNvSpPr>
            <a:spLocks noGrp="1"/>
          </p:cNvSpPr>
          <p:nvPr>
            <p:ph type="title"/>
          </p:nvPr>
        </p:nvSpPr>
        <p:spPr>
          <a:xfrm>
            <a:off x="289560" y="301750"/>
            <a:ext cx="5522976" cy="3127248"/>
          </a:xfrm>
        </p:spPr>
        <p:txBody>
          <a:bodyPr/>
          <a:lstStyle>
            <a:lvl1pPr>
              <a:defRPr sz="4000"/>
            </a:lvl1pPr>
          </a:lstStyle>
          <a:p>
            <a:r>
              <a:rPr kumimoji="1" lang="ja-JP" altLang="en-US"/>
              <a:t>マスター タイトルの書式設定</a:t>
            </a:r>
          </a:p>
        </p:txBody>
      </p:sp>
      <p:sp>
        <p:nvSpPr>
          <p:cNvPr id="8" name="グラフィックス 2">
            <a:extLst>
              <a:ext uri="{FF2B5EF4-FFF2-40B4-BE49-F238E27FC236}">
                <a16:creationId xmlns:a16="http://schemas.microsoft.com/office/drawing/2014/main" id="{95521AB8-8F01-3D1A-B250-CD79751141EF}"/>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6" name="テキスト プレースホルダー 3">
            <a:extLst>
              <a:ext uri="{FF2B5EF4-FFF2-40B4-BE49-F238E27FC236}">
                <a16:creationId xmlns:a16="http://schemas.microsoft.com/office/drawing/2014/main" id="{C942D763-6184-CB6E-DC81-C5D03707EC29}"/>
              </a:ext>
            </a:extLst>
          </p:cNvPr>
          <p:cNvSpPr>
            <a:spLocks noGrp="1"/>
          </p:cNvSpPr>
          <p:nvPr>
            <p:ph type="body" sz="quarter" idx="11" hasCustomPrompt="1"/>
          </p:nvPr>
        </p:nvSpPr>
        <p:spPr>
          <a:xfrm>
            <a:off x="289560" y="6236191"/>
            <a:ext cx="5522976" cy="384048"/>
          </a:xfrm>
        </p:spPr>
        <p:txBody>
          <a:bodyPr anchor="b"/>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Brand Logotype</a:t>
            </a:r>
            <a:endParaRPr kumimoji="1" lang="ja-JP" altLang="en-US"/>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92608" y="1238250"/>
            <a:ext cx="3334903"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92608" y="4191000"/>
            <a:ext cx="3334904"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92608" y="301752"/>
            <a:ext cx="573013"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301752"/>
            <a:ext cx="571426"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92608" y="3238500"/>
            <a:ext cx="573013"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AA5862BE-B2A1-DB4E-4D9C-A517E533B13B}"/>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5663"/>
            <a:ext cx="5523783" cy="1990924"/>
          </a:xfrm>
          <a:prstGeom prst="rect">
            <a:avLst/>
          </a:prstGeom>
        </p:spPr>
        <p:txBody>
          <a:bodyPr/>
          <a:lstStyle>
            <a:lvl1pPr>
              <a:lnSpc>
                <a:spcPct val="110000"/>
              </a:lnSpc>
              <a:defRPr sz="2400">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557784"/>
          </a:xfrm>
          <a:prstGeom prst="rect">
            <a:avLst/>
          </a:prstGeom>
        </p:spPr>
        <p:txBody>
          <a:bodyPr/>
          <a:lstStyle>
            <a:lvl1pPr>
              <a:lnSpc>
                <a:spcPct val="120000"/>
              </a:lnSpc>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82806778-130A-B7A2-C2E5-20461E57EF07}"/>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9536"/>
            <a:ext cx="5521401" cy="1987050"/>
          </a:xfrm>
          <a:prstGeom prst="rect">
            <a:avLst/>
          </a:prstGeom>
        </p:spPr>
        <p:txBody>
          <a:bodyPr rIns="457200"/>
          <a:lstStyle>
            <a:lvl1pPr>
              <a:lnSpc>
                <a:spcPct val="110000"/>
              </a:lnSpc>
              <a:defRPr sz="3199">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224028"/>
          </a:xfrm>
          <a:prstGeom prst="rect">
            <a:avLst/>
          </a:prstGeom>
        </p:spPr>
        <p:txBody>
          <a:bodyPr/>
          <a:lstStyle>
            <a:lvl1pPr>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FEB23A94-0BDF-F85B-2DA1-0E3F529993DD}"/>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9382B812-A887-2135-D4E5-E2F59AAA197F}"/>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0C4C7B6B-9BCC-B57B-9E18-FA0D74E51051}"/>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DBEC1ADA-20C0-A257-FE72-6B08F244F26C}"/>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8E3B0FC-CDC1-54B7-210E-7C182002DDBA}"/>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0"/>
            <a:ext cx="2479352"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C3774E40-34BF-3ABB-24DC-3443585231BC}"/>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FE786A6F-8560-996B-9E53-78B6ACC782E3}"/>
              </a:ext>
            </a:extLst>
          </p:cNvPr>
          <p:cNvSpPr>
            <a:spLocks noGrp="1"/>
          </p:cNvSpPr>
          <p:nvPr>
            <p:ph type="title"/>
          </p:nvPr>
        </p:nvSpPr>
        <p:spPr>
          <a:xfrm>
            <a:off x="289560" y="301750"/>
            <a:ext cx="2478024" cy="2286000"/>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849624"/>
            <a:ext cx="2478024" cy="1896341"/>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a:cxnSpLocks/>
          </p:cNvCxnSpPr>
          <p:nvPr userDrawn="1"/>
        </p:nvCxnSpPr>
        <p:spPr bwMode="auto">
          <a:xfrm>
            <a:off x="6096000"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フッター プレースホルダー 10">
            <a:extLst>
              <a:ext uri="{FF2B5EF4-FFF2-40B4-BE49-F238E27FC236}">
                <a16:creationId xmlns:a16="http://schemas.microsoft.com/office/drawing/2014/main" id="{2461132D-298E-8467-7EC6-91B48B0E58F8}"/>
              </a:ext>
            </a:extLst>
          </p:cNvPr>
          <p:cNvSpPr>
            <a:spLocks noGrp="1"/>
          </p:cNvSpPr>
          <p:nvPr>
            <p:ph type="ftr" sz="quarter" idx="2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00E9337-FD6D-FD51-1158-CB1025A3F3F8}"/>
              </a:ext>
            </a:extLst>
          </p:cNvPr>
          <p:cNvSpPr>
            <a:spLocks noGrp="1"/>
          </p:cNvSpPr>
          <p:nvPr>
            <p:ph type="title"/>
          </p:nvPr>
        </p:nvSpPr>
        <p:spPr>
          <a:xfrm>
            <a:off x="289560" y="301750"/>
            <a:ext cx="2478024" cy="1426464"/>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F22F835-CD24-78F8-B6FB-878DF32AC227}"/>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9427E30B-D1F9-B476-59F8-1EC9007971F5}"/>
              </a:ext>
            </a:extLst>
          </p:cNvPr>
          <p:cNvSpPr>
            <a:spLocks noGrp="1"/>
          </p:cNvSpPr>
          <p:nvPr>
            <p:ph type="title"/>
          </p:nvPr>
        </p:nvSpPr>
        <p:spPr>
          <a:xfrm>
            <a:off x="289560" y="301750"/>
            <a:ext cx="5522976" cy="1709928"/>
          </a:xfrm>
        </p:spPr>
        <p:txBody>
          <a:bodyPr/>
          <a:lstStyle/>
          <a:p>
            <a:r>
              <a:rPr kumimoji="1" lang="ja-JP" altLang="en-US"/>
              <a:t>マスター タイトルの書式設定</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08153034-0407-66CB-85EF-D60756D4F66C}"/>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4AA8862-13B7-0350-42FC-410ACAF5C4A0}"/>
              </a:ext>
            </a:extLst>
          </p:cNvPr>
          <p:cNvSpPr>
            <a:spLocks noGrp="1"/>
          </p:cNvSpPr>
          <p:nvPr>
            <p:ph type="title"/>
          </p:nvPr>
        </p:nvSpPr>
        <p:spPr>
          <a:xfrm>
            <a:off x="289560" y="301750"/>
            <a:ext cx="5522976"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5"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2512" y="301752"/>
            <a:ext cx="5522976"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8C925C79-1EAC-0CF0-4E2E-BCB0216154D5}"/>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3475FB5A-B4C4-6ABB-9E93-36DC88E7F482}"/>
              </a:ext>
            </a:extLst>
          </p:cNvPr>
          <p:cNvSpPr>
            <a:spLocks noGrp="1"/>
          </p:cNvSpPr>
          <p:nvPr>
            <p:ph type="title"/>
          </p:nvPr>
        </p:nvSpPr>
        <p:spPr>
          <a:xfrm>
            <a:off x="289560" y="301751"/>
            <a:ext cx="5527040" cy="1189592"/>
          </a:xfrm>
        </p:spPr>
        <p:txBody>
          <a:bodyPr/>
          <a:lstStyle/>
          <a:p>
            <a:r>
              <a:rPr kumimoji="1" lang="ja-JP" altLang="en-US"/>
              <a:t>マスター タイトルの書式設定</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4056BC7-B013-BCEC-E14D-46DA461799A3}"/>
              </a:ext>
            </a:extLst>
          </p:cNvPr>
          <p:cNvGrpSpPr/>
          <p:nvPr userDrawn="1"/>
        </p:nvGrpSpPr>
        <p:grpSpPr>
          <a:xfrm>
            <a:off x="-137160" y="-138793"/>
            <a:ext cx="12454128" cy="7133953"/>
            <a:chOff x="-137160" y="-138793"/>
            <a:chExt cx="12454128" cy="7133953"/>
          </a:xfrm>
        </p:grpSpPr>
        <p:cxnSp>
          <p:nvCxnSpPr>
            <p:cNvPr id="7" name="直線コネクタ 6">
              <a:extLst>
                <a:ext uri="{FF2B5EF4-FFF2-40B4-BE49-F238E27FC236}">
                  <a16:creationId xmlns:a16="http://schemas.microsoft.com/office/drawing/2014/main" id="{EF9F9894-D863-B65B-2DE7-8CE7462DFFD7}"/>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8851BC-7CB2-B3FE-9CB2-6CB7BAC17C9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B969FD-D018-B11B-A1C1-F4BEBBB2984F}"/>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34F796-FCD5-0E7C-E6DF-E973851AAE4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8DD920C-B5CF-7032-8753-FB18437B31C1}"/>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F48CDB6-66D5-120D-AE63-EC9D2FED6CC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BDC5BAD-E822-6D97-02A1-DB693B9642AA}"/>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4D8FCB-F9EC-A084-8570-5F62746E7C4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F4DBBC-0671-DDE9-AB81-40BF9C7962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8116E-4D08-E242-947A-E4DBDABFB1ED}"/>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E1D1D4A-A73C-451A-6563-268D918DF8DB}"/>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20D94C-A243-7FC7-41A7-60F70F781FC1}"/>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5280F2-251D-5FF8-E45E-E1012D4588F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F2F218-4A13-35F2-3E6A-508AA2C7B3E1}"/>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D63C2A8-E730-C7B8-D842-9B9B238AEA0F}"/>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36B81C-B60E-85D9-643F-6249F7F58AB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EBC93C4-7A3E-DF2E-9CF5-AFF54CBB688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6507EEB-74B8-53F3-DC54-420D3DB9A734}"/>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0BCAB13-3411-7D4C-E181-A2534443E6C6}"/>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5CA058B-4976-77E2-FF70-595F08F5B51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DD9156-F5D4-9E33-1FFA-ECCFD4D265E8}"/>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8EABE4B-E550-E787-89C4-4E90FAAF5D6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677D771-6B20-8A0D-1D25-870DFB893577}"/>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1CF0106-5FD8-0030-F81F-0C6C42F70A8E}"/>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44E9E20-080D-4C5B-0587-6B6CB790D6EE}"/>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76F1F24-714E-BDC3-DAA0-CBB549FE7BFC}"/>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F005DDA-D3D5-6C5F-2B74-671E83D1DA69}"/>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948F14-22FE-EDC4-F4CB-871718B5154A}"/>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507F62-435B-2B92-C18C-DB79C377D16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2C90C94-4F36-27AE-1C0E-EF5ADE047B48}"/>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90D4306-F792-7FCC-12ED-B26F4764D698}"/>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212229D-AF41-E9A1-961C-FDF2AAE6EA2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0126CC-10E4-D514-2EC1-11937658B9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DE5A35F-8DD7-0DFD-CE63-35E04E4159D3}"/>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2658AF6-02FD-1161-2E9E-B938E0033ADB}"/>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386D422-21F9-E5EB-5048-827B2A84970E}"/>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75D7465-BD27-5237-95B9-85D7AAADE75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DBF6C79-B6DF-5B91-193D-9E32F443D50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DCED17D-D728-A40F-7862-34D49710F9D1}"/>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406FA75-3FCD-898F-A41A-9A175301713D}"/>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7A116AEB-90F7-28D4-DEC9-CBDBEB75B141}"/>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E3356C-40C4-8611-3B51-F723093D1E31}"/>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02C5951-02B5-216C-7553-BC0F31B8765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B50ECDE-20BB-E9C4-B92F-5FA587B186A1}"/>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09D2A5-9183-3183-82C1-E5E667099F16}"/>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D437F09-39F9-9014-9356-84396A53588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1681FC7-8103-E512-9F0B-D43BBD346EBB}"/>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E51CFC5-3501-D0B8-094C-F0928DFFC590}"/>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図プレースホルダー 1">
            <a:extLst>
              <a:ext uri="{FF2B5EF4-FFF2-40B4-BE49-F238E27FC236}">
                <a16:creationId xmlns:a16="http://schemas.microsoft.com/office/drawing/2014/main" id="{A79933E4-AD6C-3906-FD1B-D08E93344B28}"/>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6" name="タイトル 2">
            <a:extLst>
              <a:ext uri="{FF2B5EF4-FFF2-40B4-BE49-F238E27FC236}">
                <a16:creationId xmlns:a16="http://schemas.microsoft.com/office/drawing/2014/main" id="{988AABA5-782D-46A5-2350-932F8FA42C39}"/>
              </a:ext>
            </a:extLst>
          </p:cNvPr>
          <p:cNvSpPr>
            <a:spLocks noGrp="1"/>
          </p:cNvSpPr>
          <p:nvPr>
            <p:ph type="title"/>
          </p:nvPr>
        </p:nvSpPr>
        <p:spPr>
          <a:xfrm>
            <a:off x="289560" y="859536"/>
            <a:ext cx="5522976" cy="1712214"/>
          </a:xfrm>
        </p:spPr>
        <p:txBody>
          <a:bodyPr/>
          <a:lstStyle>
            <a:lvl1pPr>
              <a:defRPr sz="4000"/>
            </a:lvl1pPr>
          </a:lstStyle>
          <a:p>
            <a:r>
              <a:rPr kumimoji="1" lang="ja-JP" altLang="en-US"/>
              <a:t>マスター タイトルの書式設定</a:t>
            </a:r>
          </a:p>
        </p:txBody>
      </p:sp>
      <p:sp>
        <p:nvSpPr>
          <p:cNvPr id="5" name="グラフィックス 3">
            <a:extLst>
              <a:ext uri="{FF2B5EF4-FFF2-40B4-BE49-F238E27FC236}">
                <a16:creationId xmlns:a16="http://schemas.microsoft.com/office/drawing/2014/main" id="{EB3AC6D0-1F81-C364-51F2-ACF8C7E89A30}"/>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8" name="テキスト プレースホルダー 4">
            <a:extLst>
              <a:ext uri="{FF2B5EF4-FFF2-40B4-BE49-F238E27FC236}">
                <a16:creationId xmlns:a16="http://schemas.microsoft.com/office/drawing/2014/main" id="{BE3AC719-06E0-1081-25A4-FF0E97F54D7E}"/>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DCF794D9-B36C-4572-19E8-56A4FEA514C3}"/>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368849B1-590F-1A31-8C15-8B5B18AF71A4}"/>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7" name="タイトル 6">
            <a:extLst>
              <a:ext uri="{FF2B5EF4-FFF2-40B4-BE49-F238E27FC236}">
                <a16:creationId xmlns:a16="http://schemas.microsoft.com/office/drawing/2014/main" id="{52F60A79-9756-0E71-BD34-7E1979B475B8}"/>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7560" y="301752"/>
            <a:ext cx="8577072"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2F1D99F3-A721-863F-4858-2A170A66B32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655F0275-4601-370E-CE9D-A138CBADEC2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9560" y="301752"/>
            <a:ext cx="11612880"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4AF73AC1-FD15-CD20-C648-328155150162}"/>
              </a:ext>
            </a:extLst>
          </p:cNvPr>
          <p:cNvSpPr>
            <a:spLocks noGrp="1"/>
          </p:cNvSpPr>
          <p:nvPr>
            <p:ph type="ftr" sz="quarter" idx="2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1C546F27-3447-DB24-3EE6-F1F217F9F546}"/>
              </a:ext>
            </a:extLst>
          </p:cNvPr>
          <p:cNvSpPr>
            <a:spLocks noGrp="1"/>
          </p:cNvSpPr>
          <p:nvPr>
            <p:ph type="title"/>
          </p:nvPr>
        </p:nvSpPr>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301750"/>
            <a:ext cx="8571384" cy="5715794"/>
          </a:xfrm>
          <a:prstGeom prst="rect">
            <a:avLst/>
          </a:prstGeom>
        </p:spPr>
        <p:txBody>
          <a:bodyPr anchor="ctr"/>
          <a:lstStyle>
            <a:lvl1pPr algn="ctr">
              <a:defRPr>
                <a:solidFill>
                  <a:schemeClr val="tx1"/>
                </a:solidFill>
              </a:defRPr>
            </a:lvl1pPr>
          </a:lstStyle>
          <a:p>
            <a:r>
              <a:rPr lang="ja-JP" altLang="en-US"/>
              <a:t>表を追加</a:t>
            </a:r>
            <a:endParaRPr lang="en-US" dirty="0"/>
          </a:p>
        </p:txBody>
      </p:sp>
      <p:sp>
        <p:nvSpPr>
          <p:cNvPr id="6" name="フッター プレースホルダー 5">
            <a:extLst>
              <a:ext uri="{FF2B5EF4-FFF2-40B4-BE49-F238E27FC236}">
                <a16:creationId xmlns:a16="http://schemas.microsoft.com/office/drawing/2014/main" id="{B6187158-DF56-DA02-5609-43FAB37D4F4C}"/>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EF132121-B768-D4CC-7549-A4618D931E09}"/>
              </a:ext>
            </a:extLst>
          </p:cNvPr>
          <p:cNvSpPr>
            <a:spLocks noGrp="1"/>
          </p:cNvSpPr>
          <p:nvPr>
            <p:ph type="title"/>
          </p:nvPr>
        </p:nvSpPr>
        <p:spPr>
          <a:xfrm>
            <a:off x="289560" y="301750"/>
            <a:ext cx="2478024"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7B5FA2C-BCA8-5E3A-5571-E34CF2DD3F6D}"/>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3" name="フッター プレースホルダー 2">
            <a:extLst>
              <a:ext uri="{FF2B5EF4-FFF2-40B4-BE49-F238E27FC236}">
                <a16:creationId xmlns:a16="http://schemas.microsoft.com/office/drawing/2014/main" id="{345802E3-6F0C-0604-0506-87A0820E396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FFD6ED6-CE77-57FF-0C56-DA60F062D33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ja-JP" altLang="en-US"/>
              <a:t>マスター タイトルの書式設定</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Footer Placeholder"/>
          <p:cNvSpPr>
            <a:spLocks noGrp="1"/>
          </p:cNvSpPr>
          <p:nvPr>
            <p:ph type="ftr" sz="quarter" idx="10"/>
          </p:nvPr>
        </p:nvSpPr>
        <p:spPr>
          <a:xfrm>
            <a:off x="274320" y="6464808"/>
            <a:ext cx="3050515" cy="123111"/>
          </a:xfrm>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4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BE794DF-0939-D148-B3E2-8D3B8E0EA5E1}"/>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64901830-E130-8F3E-67DC-9511EEF973A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CE68C71-E196-6C44-9140-FB1A1B15C0C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6FF0889-A190-7689-F8D5-D3B1A0845FC9}"/>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7A60649-6472-477A-8A02-D6DC129E652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6950E7-3A6B-0B91-0716-A78EFA6F5375}"/>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004F4D-FAC6-7406-9E92-7CB5C9DD595B}"/>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1B9F4EA-9F49-860F-5CC8-C4254D9E4AB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C8A8525-033F-47B1-BEA6-1031D5591507}"/>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A551421-4DA8-CDAD-9D55-36E2CE47BD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2B42AC-1E7A-267E-5108-AE1C661D4F88}"/>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8EC0154-CFA8-5441-B8B6-0CD009976E07}"/>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829B82-B4A4-F480-5359-B1CF72FB55DD}"/>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387C202-1A5B-8FDF-7406-A060DCD22E85}"/>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CC048C-128C-72B5-92EF-F57A7FB0F3D4}"/>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7F6F7F9-C442-6D20-5B11-8F7C3B180BE6}"/>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E8D745-E340-5314-E434-8A5DB55AA4D7}"/>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84CBAAC-165E-853B-FFBB-B12D70FDEB76}"/>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B982900-D08E-2AD3-2445-3720521C9E32}"/>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2CC1E0-E811-DA24-3D8A-05C2D513C9B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88FD11E-E4BB-A593-FCDD-8EA9E0EB692D}"/>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2C44EAD-DF9E-9746-F297-76324C74B65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DD6ACD6-F582-ABDA-43D2-7550001AFF80}"/>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50D1A33-3A2B-B6E9-4716-54B5DF395CB8}"/>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67C5F3-244E-9876-111D-7D06431346D1}"/>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899424-EDE9-0A5D-3B1B-B04BE09F79E5}"/>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CB5B49-C6DD-CAD6-8652-C3C6B2A866C5}"/>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3394D8C-B239-F44A-5565-C76EEF26F5F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353555-15D8-007F-E350-C5FC7564D9F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26BF7C5-7E7E-32F4-0DAA-979DB18D491E}"/>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285F201-C315-C181-8650-A7917DE9048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33286B2-75E5-F248-DE33-2F16A0E9FDF9}"/>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B5173E-7A8F-E8F4-C8C8-8F3EC2B391EE}"/>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5549857-2A7E-AA37-7082-F5E3289016E4}"/>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B7C14AC-83BA-B8A2-E5F1-5C583AC6DB5E}"/>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1D32F43-2670-67B6-789E-55C2C58322D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F4BE735-D199-BADA-5C07-2FB0432BFF49}"/>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CAD63AD-2B8B-63EB-9E7C-796FAE8761D3}"/>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72F4572-E515-4860-4E4E-FFB0735B2A1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BC6567-3354-7230-7887-776C7FE7602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4320BC3-1BB4-2726-789D-0B0FBB3F8615}"/>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085279-BBE7-5AAD-0A5F-2C65BBB86382}"/>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5E8D5F-7D89-2DED-26D9-6E41DFF52D95}"/>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FDE14C2-0907-930C-849C-5829E3FA8BDC}"/>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75BEA90-5CFD-0E90-3751-A6B990A421F2}"/>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EDCF1E8-D7D4-A73A-4545-A39BD51264BF}"/>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E3AAE1B-DB53-91F8-833A-C543AD3C4F3B}"/>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EFAF693-B3A8-053F-3008-806936B97796}"/>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D1FCB6-58FA-73AA-E71D-89C4AAB5AFB5}"/>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図プレースホルダー 1">
            <a:extLst>
              <a:ext uri="{FF2B5EF4-FFF2-40B4-BE49-F238E27FC236}">
                <a16:creationId xmlns:a16="http://schemas.microsoft.com/office/drawing/2014/main" id="{B6A5A343-3663-086B-6B9A-6FD7BDDDAD40}"/>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10" name="タイトル 2">
            <a:extLst>
              <a:ext uri="{FF2B5EF4-FFF2-40B4-BE49-F238E27FC236}">
                <a16:creationId xmlns:a16="http://schemas.microsoft.com/office/drawing/2014/main" id="{0D098FF8-714A-CC75-2F7E-9D0ACBE1D541}"/>
              </a:ext>
            </a:extLst>
          </p:cNvPr>
          <p:cNvSpPr>
            <a:spLocks noGrp="1"/>
          </p:cNvSpPr>
          <p:nvPr>
            <p:ph type="title"/>
          </p:nvPr>
        </p:nvSpPr>
        <p:spPr>
          <a:xfrm>
            <a:off x="289560" y="859536"/>
            <a:ext cx="5522976" cy="4288536"/>
          </a:xfrm>
        </p:spPr>
        <p:txBody>
          <a:bodyPr/>
          <a:lstStyle>
            <a:lvl1pPr>
              <a:defRPr sz="4000"/>
            </a:lvl1pPr>
          </a:lstStyle>
          <a:p>
            <a:r>
              <a:rPr kumimoji="1" lang="ja-JP" altLang="en-US"/>
              <a:t>マスター タイトルの書式設定</a:t>
            </a:r>
          </a:p>
        </p:txBody>
      </p:sp>
      <p:sp>
        <p:nvSpPr>
          <p:cNvPr id="2" name="グラフィックス 3">
            <a:extLst>
              <a:ext uri="{FF2B5EF4-FFF2-40B4-BE49-F238E27FC236}">
                <a16:creationId xmlns:a16="http://schemas.microsoft.com/office/drawing/2014/main" id="{CE74740E-BF6F-3CB4-136E-F5FDEADBA9D8}"/>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9" name="テキスト プレースホルダー 4">
            <a:extLst>
              <a:ext uri="{FF2B5EF4-FFF2-40B4-BE49-F238E27FC236}">
                <a16:creationId xmlns:a16="http://schemas.microsoft.com/office/drawing/2014/main" id="{74C089DD-5C10-45ED-B831-5D8FCC7E51C3}"/>
              </a:ext>
            </a:extLst>
          </p:cNvPr>
          <p:cNvSpPr>
            <a:spLocks noGrp="1"/>
          </p:cNvSpPr>
          <p:nvPr>
            <p:ph type="body" sz="quarter" idx="16" hasCustomPrompt="1"/>
          </p:nvPr>
        </p:nvSpPr>
        <p:spPr>
          <a:xfrm>
            <a:off x="289560" y="299198"/>
            <a:ext cx="5522976" cy="548640"/>
          </a:xfrm>
        </p:spPr>
        <p:txBody>
          <a:bodyPr anchor="t"/>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IBM Brand Logotype</a:t>
            </a:r>
            <a:endParaRPr kumimoji="1" lang="ja-JP" altLang="en-US"/>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2 page contents)">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211B0D-F6CD-C6C3-5E06-D70A60ED1018}"/>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2478024" cy="5715000"/>
          </a:xfrm>
        </p:spPr>
        <p:txBody>
          <a:bodyPr lIns="0"/>
          <a:lstStyle>
            <a:lvl1pPr marL="0" indent="0">
              <a:spcBef>
                <a:spcPts val="300"/>
              </a:spcBef>
              <a:spcAft>
                <a:spcPts val="0"/>
              </a:spcAft>
              <a:tabLst>
                <a:tab pos="2105025"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a:defRPr sz="1400">
                <a:solidFill>
                  <a:srgbClr val="002D9C"/>
                </a:solidFill>
              </a:defRPr>
            </a:lvl3pPr>
            <a:lvl4pPr>
              <a:defRPr sz="1400">
                <a:solidFill>
                  <a:srgbClr val="002D9C"/>
                </a:solidFill>
              </a:defRPr>
            </a:lvl4pPr>
            <a:lvl5pPr>
              <a:defRPr sz="1400">
                <a:solidFill>
                  <a:srgbClr val="002D9C"/>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1" name="コンテンツ プレースホルダー 10">
            <a:extLst>
              <a:ext uri="{FF2B5EF4-FFF2-40B4-BE49-F238E27FC236}">
                <a16:creationId xmlns:a16="http://schemas.microsoft.com/office/drawing/2014/main" id="{8EA76F08-7D9D-6847-AA20-6A0223A9F013}"/>
              </a:ext>
            </a:extLst>
          </p:cNvPr>
          <p:cNvSpPr>
            <a:spLocks noGrp="1"/>
          </p:cNvSpPr>
          <p:nvPr>
            <p:ph sz="quarter" idx="11"/>
          </p:nvPr>
        </p:nvSpPr>
        <p:spPr>
          <a:xfrm>
            <a:off x="9430110" y="304800"/>
            <a:ext cx="2478024" cy="5715000"/>
          </a:xfrm>
        </p:spPr>
        <p:txBody>
          <a:bodyPr/>
          <a:lstStyle>
            <a:lvl1pPr marL="0" indent="0">
              <a:spcBef>
                <a:spcPts val="300"/>
              </a:spcBef>
              <a:spcAft>
                <a:spcPts val="0"/>
              </a:spcAft>
              <a:tabLst>
                <a:tab pos="2105025" algn="l"/>
                <a:tab pos="2217738"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marL="0">
              <a:spcBef>
                <a:spcPts val="300"/>
              </a:spcBef>
              <a:spcAft>
                <a:spcPts val="300"/>
              </a:spcAft>
              <a:defRPr sz="1200">
                <a:solidFill>
                  <a:schemeClr val="tx1"/>
                </a:solidFill>
              </a:defRPr>
            </a:lvl3pPr>
            <a:lvl4pPr marL="0">
              <a:spcBef>
                <a:spcPts val="300"/>
              </a:spcBef>
              <a:spcAft>
                <a:spcPts val="300"/>
              </a:spcAft>
              <a:defRPr sz="1200">
                <a:solidFill>
                  <a:schemeClr val="tx1"/>
                </a:solidFill>
              </a:defRPr>
            </a:lvl4pPr>
            <a:lvl5pPr marL="0">
              <a:spcBef>
                <a:spcPts val="300"/>
              </a:spcBef>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7" name="フッター プレースホルダー 6">
            <a:extLst>
              <a:ext uri="{FF2B5EF4-FFF2-40B4-BE49-F238E27FC236}">
                <a16:creationId xmlns:a16="http://schemas.microsoft.com/office/drawing/2014/main" id="{E267580C-276B-47C2-2952-0E580DC7EA0E}"/>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A4C0E1ED-5363-022F-8C62-73774C9BE346}"/>
              </a:ext>
            </a:extLst>
          </p:cNvPr>
          <p:cNvSpPr>
            <a:spLocks noGrp="1"/>
          </p:cNvSpPr>
          <p:nvPr>
            <p:ph type="sldNum" sz="quarter" idx="13"/>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89421833"/>
      </p:ext>
    </p:extLst>
  </p:cSld>
  <p:clrMapOvr>
    <a:masterClrMapping/>
  </p:clrMapOvr>
  <p:transition spd="med"/>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5524500" cy="5715000"/>
          </a:xfrm>
        </p:spPr>
        <p:txBody>
          <a:bodyPr lIns="0"/>
          <a:lstStyle>
            <a:lvl1pPr marL="0" indent="0">
              <a:spcBef>
                <a:spcPts val="600"/>
              </a:spcBef>
              <a:spcAft>
                <a:spcPts val="0"/>
              </a:spcAft>
              <a:tabLst>
                <a:tab pos="5026025" algn="l"/>
              </a:tabLst>
              <a:defRPr sz="1600" b="0" i="0">
                <a:solidFill>
                  <a:schemeClr val="tx1"/>
                </a:solidFill>
                <a:latin typeface="IBM Plex Sans Medm" panose="020B0503050203000203" pitchFamily="34" charset="0"/>
                <a:ea typeface="IBM Plex Sans JP Medm" panose="020B0503050203000203" pitchFamily="34" charset="-128"/>
              </a:defRPr>
            </a:lvl1pPr>
            <a:lvl2pPr marL="0" indent="0">
              <a:spcAft>
                <a:spcPts val="0"/>
              </a:spcAft>
              <a:buNone/>
              <a:tabLst>
                <a:tab pos="5026025" algn="l"/>
              </a:tabLst>
              <a:defRPr sz="1600">
                <a:solidFill>
                  <a:schemeClr val="tx1"/>
                </a:solidFill>
              </a:defRPr>
            </a:lvl2pPr>
            <a:lvl3pPr>
              <a:spcAft>
                <a:spcPts val="300"/>
              </a:spcAft>
              <a:defRPr sz="1200">
                <a:solidFill>
                  <a:schemeClr val="tx1"/>
                </a:solidFill>
              </a:defRPr>
            </a:lvl3pPr>
            <a:lvl4pPr>
              <a:spcAft>
                <a:spcPts val="300"/>
              </a:spcAft>
              <a:defRPr sz="1200">
                <a:solidFill>
                  <a:schemeClr val="tx1"/>
                </a:solidFill>
              </a:defRPr>
            </a:lvl4pPr>
            <a:lvl5pPr>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タイトル 2">
            <a:extLst>
              <a:ext uri="{FF2B5EF4-FFF2-40B4-BE49-F238E27FC236}">
                <a16:creationId xmlns:a16="http://schemas.microsoft.com/office/drawing/2014/main" id="{9BCC917E-BE45-76C9-0E08-DBD59B2C737A}"/>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BE7CA89-E948-7275-C185-100CA8632FA0}"/>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7252303C-F2E6-73D7-B4E8-845E1BA8FCFE}"/>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68120479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00DF9A-2A80-984C-A8A2-BA61B54A0D87}"/>
              </a:ext>
            </a:extLst>
          </p:cNvPr>
          <p:cNvSpPr/>
          <p:nvPr userDrawn="1"/>
        </p:nvSpPr>
        <p:spPr bwMode="auto">
          <a:xfrm>
            <a:off x="0" y="0"/>
            <a:ext cx="3048000" cy="6858000"/>
          </a:xfrm>
          <a:prstGeom prst="rect">
            <a:avLst/>
          </a:prstGeom>
          <a:solidFill>
            <a:srgbClr val="E5F6F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ja-JP" altLang="en-US" sz="1400" b="0" i="0" u="none" strike="noStrike" cap="none" normalizeH="0" baseline="0" err="1">
              <a:ln>
                <a:noFill/>
              </a:ln>
              <a:solidFill>
                <a:schemeClr val="tx1"/>
              </a:solidFill>
              <a:effectLst/>
            </a:endParaRPr>
          </a:p>
        </p:txBody>
      </p:sp>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CEE212D2-E536-0F40-A57A-1D3ADDCF71EB}"/>
              </a:ext>
            </a:extLst>
          </p:cNvPr>
          <p:cNvSpPr txBox="1"/>
          <p:nvPr userDrawn="1"/>
        </p:nvSpPr>
        <p:spPr>
          <a:xfrm>
            <a:off x="274320" y="6464808"/>
            <a:ext cx="1131720" cy="123111"/>
          </a:xfrm>
          <a:prstGeom prst="rect">
            <a:avLst/>
          </a:prstGeom>
          <a:noFill/>
        </p:spPr>
        <p:txBody>
          <a:bodyPr wrap="none" lIns="0" tIns="0" rIns="0" bIns="0" rtlCol="0">
            <a:spAutoFit/>
          </a:bodyPr>
          <a:lstStyle/>
          <a:p>
            <a:pPr algn="l"/>
            <a:r>
              <a:rPr kumimoji="1" lang="en-US" altLang="ja-JP" sz="800" b="0" i="0" dirty="0">
                <a:solidFill>
                  <a:schemeClr val="tx1"/>
                </a:solidFill>
                <a:latin typeface="IBM Plex Sans" panose="020B0503050203000203" pitchFamily="34" charset="0"/>
                <a:ea typeface="IBM Plex Sans JP" panose="020B0503050203000203" pitchFamily="34" charset="-128"/>
                <a:cs typeface="IBM Plex Sans" charset="0"/>
              </a:rPr>
              <a:t>© 2024 IBM Corporation</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911111715"/>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F149BA0-62CF-D539-4479-34F5585BCA51}"/>
              </a:ext>
            </a:extLst>
          </p:cNvPr>
          <p:cNvGrpSpPr/>
          <p:nvPr userDrawn="1"/>
        </p:nvGrpSpPr>
        <p:grpSpPr>
          <a:xfrm>
            <a:off x="-137160" y="-138793"/>
            <a:ext cx="12454128" cy="7133953"/>
            <a:chOff x="-137160" y="-138793"/>
            <a:chExt cx="12454128" cy="7133953"/>
          </a:xfrm>
        </p:grpSpPr>
        <p:cxnSp>
          <p:nvCxnSpPr>
            <p:cNvPr id="23" name="直線コネクタ 22">
              <a:extLst>
                <a:ext uri="{FF2B5EF4-FFF2-40B4-BE49-F238E27FC236}">
                  <a16:creationId xmlns:a16="http://schemas.microsoft.com/office/drawing/2014/main" id="{0BDAE93A-553E-CF86-79C8-E52F8413660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A4F5A0E-4388-541C-B5B0-7DEFA885FA4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824DA62-FDDF-59A6-E5A7-964E93886CF8}"/>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7665CA4-7A9C-0AF2-3F4B-1052D659415F}"/>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89570E4-39D9-B3E7-E0F0-E3E7AE811CE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71E6964-C69E-69DD-780B-A67A4CF80EC3}"/>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9FD3AE3-FEB4-9EB0-79B1-39097D9FDDBC}"/>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41F8B83-0FCD-5467-75CB-40D90A039B5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89108AE-D866-30F1-A851-1F7282E1D419}"/>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515CCB9-2D9D-C39D-0702-7CB5EBBF5C4C}"/>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1F15FD-67D9-15D5-0EF4-F94C276F1E83}"/>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2B69C1-CFF5-217A-18B0-B2255256830E}"/>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CC1433-EC3A-793B-A431-AF889CF07317}"/>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B81239-734F-7444-373E-F13E01E120C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E07371-4F9B-EB56-75A9-BF86F2A8FB82}"/>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90A59A-40EC-2239-6B3E-E715D3E1E75A}"/>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69A8A97-0D40-6B4B-F1FF-44504A92B8B4}"/>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A50B44-38F1-10EB-03EE-5E38EDAC1488}"/>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EEFF00-A8B2-312F-4DC5-DF9CB2F5A32F}"/>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9BB82E-F77A-A534-0DF4-AE3E8DFA2F1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707E8A3-2777-CC0F-5F68-59F8D0B384BB}"/>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A5A9597-E934-5F73-7BBC-19BE62CE27FC}"/>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18D49BC-CBA5-F316-0B77-EDA23F34D89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82BC55C-D434-2080-59D9-F554AD8441C3}"/>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B75815-09F3-0031-28D3-7AAB7CF45434}"/>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6E385C1-E91F-FBC6-BB33-8830A9BD43E4}"/>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BAB3459-B3EF-0E8B-2A2A-D185A460C4D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DB99922-09A2-8CE5-3545-30BF5D97ADE5}"/>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A5B9739-4517-421B-AA63-48BCA7C99C8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78E43A67-58B0-BCF2-806C-7DE313BD3000}"/>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F06F39-106B-CFE7-9278-0DEB46D51BFD}"/>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6E42AE6-1124-7582-C507-568568F020E7}"/>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DFD5C5F-C024-0CBE-04A9-1AA2D6D826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646C8041-0A39-6F62-D72B-BC4B38C4EEAB}"/>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A32EBA3-BB7D-22FE-1586-69430FC82A74}"/>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1641D60-E839-F98A-2950-7A01B78D4E7D}"/>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A36E996-B644-3B9F-1F46-A51928A0852B}"/>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61159B5-9EFD-7BFB-D8D8-856D960B846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9FDD16-9D16-C928-CB42-98A6D3EE90B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6C12853-D9F2-11BD-6E76-EF211AC3D51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B653A94-F8C2-B0DB-BF2F-31C03EB8CC1D}"/>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2889090-45CF-B541-F772-91FD2CB80878}"/>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C7EAA1-501A-B95F-8976-EA371639831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38E9CF5-A24B-4BCD-AFFC-C2C284F6EB4A}"/>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B730784-0019-ECD5-1899-E874556E3BFD}"/>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E1DD3-46AF-F14C-3B19-899FA9447BD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796A9F3-6026-039D-7576-BF828F94A4D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C3585580-ED44-DFC0-F63D-CF6E6B0FB2D3}"/>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タイトル プレースホルダー 1">
            <a:extLst>
              <a:ext uri="{FF2B5EF4-FFF2-40B4-BE49-F238E27FC236}">
                <a16:creationId xmlns:a16="http://schemas.microsoft.com/office/drawing/2014/main" id="{C8C5460A-C641-2B62-32B9-23FDAD42E2F1}"/>
              </a:ext>
            </a:extLst>
          </p:cNvPr>
          <p:cNvSpPr>
            <a:spLocks noGrp="1"/>
          </p:cNvSpPr>
          <p:nvPr userDrawn="1">
            <p:ph type="title"/>
          </p:nvPr>
        </p:nvSpPr>
        <p:spPr>
          <a:xfrm>
            <a:off x="289560" y="301751"/>
            <a:ext cx="11612880" cy="553911"/>
          </a:xfrm>
          <a:prstGeom prst="rect">
            <a:avLst/>
          </a:prstGeom>
        </p:spPr>
        <p:txBody>
          <a:bodyPr vert="horz" lIns="0" tIns="0" rIns="0" bIns="0" rtlCol="0" anchor="t">
            <a:noAutofit/>
          </a:body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3F027D9B-B083-3416-DBC8-F125844FD99C}"/>
              </a:ext>
            </a:extLst>
          </p:cNvPr>
          <p:cNvSpPr>
            <a:spLocks noGrp="1"/>
          </p:cNvSpPr>
          <p:nvPr userDrawn="1">
            <p:ph type="body" idx="1"/>
          </p:nvPr>
        </p:nvSpPr>
        <p:spPr>
          <a:xfrm>
            <a:off x="289560" y="1714500"/>
            <a:ext cx="11612880" cy="429768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フッター テキスト ボックス 3">
            <a:extLst>
              <a:ext uri="{FF2B5EF4-FFF2-40B4-BE49-F238E27FC236}">
                <a16:creationId xmlns:a16="http://schemas.microsoft.com/office/drawing/2014/main" id="{7D68B86B-3D17-07ED-58EA-36AAF48F6478}"/>
              </a:ext>
            </a:extLst>
          </p:cNvPr>
          <p:cNvSpPr txBox="1"/>
          <p:nvPr userDrawn="1"/>
        </p:nvSpPr>
        <p:spPr>
          <a:xfrm>
            <a:off x="274320" y="6464808"/>
            <a:ext cx="113172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8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0" name="フッター プレースホルダー 3">
            <a:extLst>
              <a:ext uri="{FF2B5EF4-FFF2-40B4-BE49-F238E27FC236}">
                <a16:creationId xmlns:a16="http://schemas.microsoft.com/office/drawing/2014/main" id="{CA686C1E-4B86-3F94-56BB-6B43C6B52F10}"/>
              </a:ext>
            </a:extLst>
          </p:cNvPr>
          <p:cNvSpPr>
            <a:spLocks noGrp="1"/>
          </p:cNvSpPr>
          <p:nvPr userDrawn="1">
            <p:ph type="ftr" sz="quarter" idx="3"/>
          </p:nvPr>
        </p:nvSpPr>
        <p:spPr>
          <a:xfrm>
            <a:off x="274320" y="6464808"/>
            <a:ext cx="894476" cy="123111"/>
          </a:xfrm>
          <a:prstGeom prst="rect">
            <a:avLst/>
          </a:prstGeom>
        </p:spPr>
        <p:txBody>
          <a:bodyPr vert="horz" wrap="none" lIns="0" tIns="0" rIns="0" bIns="0" rtlCol="0" anchor="b">
            <a:spAutoFit/>
          </a:bodyPr>
          <a:lstStyle>
            <a:lvl1pPr algn="l">
              <a:defRPr sz="800" b="0" i="0">
                <a:solidFill>
                  <a:schemeClr val="tx1"/>
                </a:solidFill>
                <a:latin typeface="IBM Plex Sans" panose="020B0503050203000203" pitchFamily="34" charset="0"/>
                <a:ea typeface="IBM Plex Sans JP" panose="020B0503050203000203" pitchFamily="34" charset="-128"/>
              </a:defRPr>
            </a:lvl1pPr>
          </a:lstStyle>
          <a:p>
            <a:r>
              <a:rPr kumimoji="1" lang="ja-JP" altLang="en-US"/>
              <a:t>フッター</a:t>
            </a:r>
            <a:r>
              <a:rPr kumimoji="1" lang="en-US" altLang="ja-JP"/>
              <a:t>(Optional)</a:t>
            </a:r>
            <a:endParaRPr kumimoji="1" lang="ja-JP" altLang="en-US"/>
          </a:p>
        </p:txBody>
      </p:sp>
      <p:sp>
        <p:nvSpPr>
          <p:cNvPr id="13" name="スライド番号テキスト ボックス 4">
            <a:extLst>
              <a:ext uri="{FF2B5EF4-FFF2-40B4-BE49-F238E27FC236}">
                <a16:creationId xmlns:a16="http://schemas.microsoft.com/office/drawing/2014/main" id="{7E7AD143-45ED-11F5-4620-FC17C00A5567}"/>
              </a:ext>
            </a:extLst>
          </p:cNvPr>
          <p:cNvSpPr txBox="1"/>
          <p:nvPr userDrawn="1"/>
        </p:nvSpPr>
        <p:spPr>
          <a:xfrm>
            <a:off x="11776932" y="6464808"/>
            <a:ext cx="134652"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r" defTabSz="2438400">
              <a:spcBef>
                <a:spcPts val="0"/>
              </a:spcBef>
              <a:buSzPct val="100000"/>
              <a:buFontTx/>
              <a:buNone/>
            </a:pPr>
            <a:fld id="{E8CB22DC-0EED-1342-9F3B-2263EC280254}" type="slidenum">
              <a:rPr kumimoji="1" lang="ja-JP" altLang="en-US" sz="800" b="0" i="0" kern="0" smtClean="0">
                <a:solidFill>
                  <a:srgbClr val="000000"/>
                </a:solidFill>
                <a:latin typeface="IBM Plex Sans" panose="020B0503050203000203" pitchFamily="34" charset="0"/>
                <a:ea typeface="IBM Plex Sans JP" panose="020B0503050203000203" pitchFamily="34" charset="-128"/>
                <a:cs typeface="+mn-cs"/>
                <a:sym typeface="+mn-lt"/>
              </a:rPr>
              <a:pPr marL="0" indent="0" algn="r" defTabSz="2438400">
                <a:spcBef>
                  <a:spcPts val="0"/>
                </a:spcBef>
                <a:buSzPct val="100000"/>
                <a:buFontTx/>
                <a:buNone/>
              </a:pPr>
              <a:t>‹#›</a:t>
            </a:fld>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1" name="スライド番号プレースホルダー 4">
            <a:extLst>
              <a:ext uri="{FF2B5EF4-FFF2-40B4-BE49-F238E27FC236}">
                <a16:creationId xmlns:a16="http://schemas.microsoft.com/office/drawing/2014/main" id="{C623724D-5DF9-2FB3-5150-249C65DA2443}"/>
              </a:ext>
            </a:extLst>
          </p:cNvPr>
          <p:cNvSpPr>
            <a:spLocks noGrp="1"/>
          </p:cNvSpPr>
          <p:nvPr userDrawn="1">
            <p:ph type="sldNum" sz="quarter" idx="4"/>
          </p:nvPr>
        </p:nvSpPr>
        <p:spPr>
          <a:xfrm>
            <a:off x="11776932" y="6464808"/>
            <a:ext cx="134652" cy="123111"/>
          </a:xfrm>
          <a:prstGeom prst="rect">
            <a:avLst/>
          </a:prstGeom>
        </p:spPr>
        <p:txBody>
          <a:bodyPr vert="horz" wrap="none" lIns="0" tIns="0" rIns="0" bIns="0" rtlCol="0" anchor="b">
            <a:spAutoFit/>
          </a:bodyPr>
          <a:lstStyle>
            <a:lvl1pPr algn="r">
              <a:defRPr sz="800" b="0" i="0">
                <a:solidFill>
                  <a:schemeClr val="tx1"/>
                </a:solidFill>
                <a:latin typeface="IBM Plex Sans" panose="020B0503050203000203" pitchFamily="34" charset="0"/>
                <a:ea typeface="IBM Plex Sans JP" panose="020B0503050203000203" pitchFamily="34" charset="-128"/>
              </a:defRPr>
            </a:lvl1p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134471209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76" r:id="rId7"/>
    <p:sldLayoutId id="2147483987" r:id="rId8"/>
    <p:sldLayoutId id="2147483974" r:id="rId9"/>
    <p:sldLayoutId id="2147483988" r:id="rId10"/>
    <p:sldLayoutId id="2147483977" r:id="rId11"/>
    <p:sldLayoutId id="2147483978" r:id="rId12"/>
    <p:sldLayoutId id="2147483979" r:id="rId13"/>
    <p:sldLayoutId id="2147483980" r:id="rId14"/>
    <p:sldLayoutId id="2147483981" r:id="rId15"/>
    <p:sldLayoutId id="2147483982" r:id="rId16"/>
    <p:sldLayoutId id="2147483986" r:id="rId17"/>
    <p:sldLayoutId id="2147483973" r:id="rId18"/>
    <p:sldLayoutId id="2147483940" r:id="rId19"/>
    <p:sldLayoutId id="2147483985" r:id="rId20"/>
    <p:sldLayoutId id="2147483941" r:id="rId21"/>
    <p:sldLayoutId id="2147483910" r:id="rId22"/>
    <p:sldLayoutId id="2147483908" r:id="rId23"/>
    <p:sldLayoutId id="2147483909" r:id="rId24"/>
    <p:sldLayoutId id="2147483912" r:id="rId25"/>
    <p:sldLayoutId id="2147483914" r:id="rId26"/>
    <p:sldLayoutId id="2147483915" r:id="rId27"/>
    <p:sldLayoutId id="2147483913" r:id="rId28"/>
    <p:sldLayoutId id="2147483917" r:id="rId29"/>
    <p:sldLayoutId id="2147483942" r:id="rId30"/>
    <p:sldLayoutId id="2147483919" r:id="rId31"/>
    <p:sldLayoutId id="2147483929" r:id="rId32"/>
    <p:sldLayoutId id="2147483920" r:id="rId33"/>
    <p:sldLayoutId id="2147483930" r:id="rId34"/>
    <p:sldLayoutId id="2147483928" r:id="rId35"/>
    <p:sldLayoutId id="2147483948" r:id="rId36"/>
    <p:sldLayoutId id="2147483927" r:id="rId37"/>
    <p:sldLayoutId id="2147483950" r:id="rId38"/>
    <p:sldLayoutId id="2147483921" r:id="rId39"/>
    <p:sldLayoutId id="2147483916" r:id="rId40"/>
    <p:sldLayoutId id="2147483922" r:id="rId41"/>
    <p:sldLayoutId id="2147483953" r:id="rId42"/>
    <p:sldLayoutId id="2147483956" r:id="rId43"/>
    <p:sldLayoutId id="2147483923" r:id="rId44"/>
    <p:sldLayoutId id="2147483924" r:id="rId45"/>
    <p:sldLayoutId id="2147483926" r:id="rId46"/>
    <p:sldLayoutId id="2147483925" r:id="rId47"/>
    <p:sldLayoutId id="2147483959" r:id="rId48"/>
    <p:sldLayoutId id="2147483937" r:id="rId49"/>
    <p:sldLayoutId id="2147483932" r:id="rId50"/>
    <p:sldLayoutId id="2147483934" r:id="rId51"/>
    <p:sldLayoutId id="2147483935" r:id="rId52"/>
    <p:sldLayoutId id="2147483936" r:id="rId53"/>
    <p:sldLayoutId id="2147483938" r:id="rId54"/>
    <p:sldLayoutId id="2147483939" r:id="rId55"/>
    <p:sldLayoutId id="2147483943" r:id="rId56"/>
    <p:sldLayoutId id="2147483989" r:id="rId57"/>
  </p:sldLayoutIdLst>
  <p:transition spd="med"/>
  <p:hf sldNum="0" hdr="0" ftr="0" dt="0"/>
  <p:txStyles>
    <p:titleStyle>
      <a:lvl1pPr marL="0" marR="0" indent="0" algn="l" defTabSz="1218956" rtl="0" eaLnBrk="1" latinLnBrk="0" hangingPunct="1">
        <a:lnSpc>
          <a:spcPct val="110000"/>
        </a:lnSpc>
        <a:spcBef>
          <a:spcPts val="0"/>
        </a:spcBef>
        <a:spcAft>
          <a:spcPts val="0"/>
        </a:spcAft>
        <a:buClrTx/>
        <a:buSzTx/>
        <a:buFontTx/>
        <a:buNone/>
        <a:tabLst/>
        <a:defRPr kumimoji="1" sz="3200" b="0" i="0" u="none" strike="noStrike" cap="none" spc="0" baseline="0">
          <a:solidFill>
            <a:schemeClr val="tx1"/>
          </a:solidFill>
          <a:uFillTx/>
          <a:latin typeface="+mj-lt"/>
          <a:ea typeface="+mj-ea"/>
          <a:cs typeface="+mj-cs"/>
          <a:sym typeface="+mj-lt"/>
        </a:defRPr>
      </a:lvl1pPr>
      <a:lvl2pPr marL="12801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2pPr>
      <a:lvl3pPr marL="25603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3pPr>
      <a:lvl4pPr marL="38404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4pPr>
      <a:lvl5pPr marL="512064"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5pPr>
      <a:lvl6pPr marL="640080"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6pPr>
      <a:lvl7pPr marL="76809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7pPr>
      <a:lvl8pPr marL="89611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8pPr>
      <a:lvl9pPr marL="102412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9pPr>
    </p:titleStyle>
    <p:body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p:bodyStyle>
    <p:otherStyle>
      <a:lvl1pPr marL="0" marR="0" indent="0" algn="l" defTabSz="1218956" rtl="0" eaLnBrk="1" latinLnBrk="0" hangingPunct="1">
        <a:lnSpc>
          <a:spcPct val="10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n-cs"/>
          <a:sym typeface="+mn-lt"/>
        </a:defRPr>
      </a:lvl1pPr>
      <a:lvl2pPr marL="12801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2pPr>
      <a:lvl3pPr marL="25603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3pPr>
      <a:lvl4pPr marL="38404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4pPr>
      <a:lvl5pPr marL="512064"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5pPr>
      <a:lvl6pPr marL="640080"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6pPr>
      <a:lvl7pPr marL="76809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7pPr>
      <a:lvl8pPr marL="89611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8pPr>
      <a:lvl9pPr marL="102412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9pPr>
    </p:otherStyle>
  </p:txStyles>
  <p:extLst>
    <p:ext uri="{27BBF7A9-308A-43DC-89C8-2F10F3537804}">
      <p15:sldGuideLst xmlns:p15="http://schemas.microsoft.com/office/powerpoint/2012/main">
        <p15:guide id="1" orient="horz" pos="2160" userDrawn="1">
          <p15:clr>
            <a:srgbClr val="FF7EB6"/>
          </p15:clr>
        </p15:guide>
        <p15:guide id="4" pos="1920" userDrawn="1">
          <p15:clr>
            <a:srgbClr val="FF7EB6"/>
          </p15:clr>
        </p15:guide>
        <p15:guide id="5" pos="960" userDrawn="1">
          <p15:clr>
            <a:srgbClr val="CAC5C4"/>
          </p15:clr>
        </p15:guide>
        <p15:guide id="6" pos="2880" userDrawn="1">
          <p15:clr>
            <a:srgbClr val="CAC5C4"/>
          </p15:clr>
        </p15:guide>
        <p15:guide id="7" pos="3664" userDrawn="1">
          <p15:clr>
            <a:srgbClr val="CAC5C4"/>
          </p15:clr>
        </p15:guide>
        <p15:guide id="9" pos="2101" userDrawn="1">
          <p15:clr>
            <a:srgbClr val="CAC5C4"/>
          </p15:clr>
        </p15:guide>
        <p15:guide id="10" pos="1739" userDrawn="1">
          <p15:clr>
            <a:srgbClr val="CAC5C4"/>
          </p15:clr>
        </p15:guide>
        <p15:guide id="11" pos="4800" userDrawn="1">
          <p15:clr>
            <a:srgbClr val="CAC5C4"/>
          </p15:clr>
        </p15:guide>
        <p15:guide id="13" pos="5579" userDrawn="1">
          <p15:clr>
            <a:srgbClr val="CAC5C4"/>
          </p15:clr>
        </p15:guide>
        <p15:guide id="14" pos="5934" userDrawn="1">
          <p15:clr>
            <a:srgbClr val="CAC5C4"/>
          </p15:clr>
        </p15:guide>
        <p15:guide id="15" pos="6720" userDrawn="1">
          <p15:clr>
            <a:srgbClr val="CAC5C4"/>
          </p15:clr>
        </p15:guide>
        <p15:guide id="16" pos="7500" userDrawn="1">
          <p15:clr>
            <a:srgbClr val="CAC5C4"/>
          </p15:clr>
        </p15:guide>
        <p15:guide id="17" orient="horz" pos="1080" userDrawn="1">
          <p15:clr>
            <a:srgbClr val="FF7EB6"/>
          </p15:clr>
        </p15:guide>
        <p15:guide id="19" orient="horz" pos="1616" userDrawn="1">
          <p15:clr>
            <a:srgbClr val="CAC5C4"/>
          </p15:clr>
        </p15:guide>
        <p15:guide id="20" orient="horz" pos="544" userDrawn="1">
          <p15:clr>
            <a:srgbClr val="CAC5C4"/>
          </p15:clr>
        </p15:guide>
        <p15:guide id="21" orient="horz" pos="192" userDrawn="1">
          <p15:clr>
            <a:srgbClr val="CAC5C4"/>
          </p15:clr>
        </p15:guide>
        <p15:guide id="22" orient="horz" pos="2704" userDrawn="1">
          <p15:clr>
            <a:srgbClr val="CAC5C4"/>
          </p15:clr>
        </p15:guide>
        <p15:guide id="24" orient="horz" pos="3776" userDrawn="1">
          <p15:clr>
            <a:srgbClr val="CAC5C4"/>
          </p15:clr>
        </p15:guide>
        <p15:guide id="25" orient="horz" pos="4136" userDrawn="1">
          <p15:clr>
            <a:srgbClr val="CAC5C4"/>
          </p15:clr>
        </p15:guide>
        <p15:guide id="26" pos="3840" userDrawn="1">
          <p15:clr>
            <a:srgbClr val="FF7EB6"/>
          </p15:clr>
        </p15:guide>
        <p15:guide id="27" pos="5760" userDrawn="1">
          <p15:clr>
            <a:srgbClr val="FF7EB6"/>
          </p15:clr>
        </p15:guide>
        <p15:guide id="28" orient="horz" pos="3240" userDrawn="1">
          <p15:clr>
            <a:srgbClr val="FF7EB6"/>
          </p15:clr>
        </p15:guide>
        <p15:guide id="29" pos="4019" userDrawn="1">
          <p15:clr>
            <a:srgbClr val="CAC5C4"/>
          </p15:clr>
        </p15:guide>
        <p15:guide id="30" pos="180" userDrawn="1">
          <p15:clr>
            <a:srgbClr val="CAC5C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hyperlink" Target="https://doi.org/10.11517/jsaisigtwo.2021.FIN-027_3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17/jsaisigtwo.2021.FIN-027_36" TargetMode="External"/><Relationship Id="rId2" Type="http://schemas.openxmlformats.org/officeDocument/2006/relationships/hyperlink" Target="https://www.amazon.co.jp/%E3%83%95%E3%82%A3%E3%83%8A%E3%83%B3%E3%82%B7%E3%83%A3%E3%83%AB%E3%82%A8%E3%83%B3%E3%82%B8%E3%83%8B%E3%82%A2%E3%83%AA%E3%83%B3%E3%82%B0%E3%80%94%E7%AC%AC9%E7%89%88%E3%80%95-%E2%80%95%E3%83%87%E3%83%AA%E3%83%90%E3%83%86%E3%82%A3%E3%83%96%E5%8F%96%E5%BC%95%E3%81%A8%E3%83%AA%E3%82%B9%E3%82%AF%E7%AE%A1%E7%90%86%E3%81%AE%E7%B7%8F%E4%BD%93%E7%B3%BB-%E3%82%B8%E3%83%A7%E3%83%B3-%E3%83%8F%E3%83%AB/dp/4322121764" TargetMode="External"/><Relationship Id="rId1" Type="http://schemas.openxmlformats.org/officeDocument/2006/relationships/slideLayout" Target="../slideLayouts/slideLayout16.xml"/><Relationship Id="rId5" Type="http://schemas.openxmlformats.org/officeDocument/2006/relationships/hyperlink" Target="https://www.amazon.co.jp/%E3%83%95%E3%82%A1%E3%82%A4%E3%83%8A%E3%83%B3%E3%82%B9%E3%81%AE%E3%81%9F%E3%82%81%E3%81%AE%E7%A2%BA%E7%8E%87%E8%A7%A3%E6%9E%90-II-%E9%80%A3%E7%B6%9A%E6%99%82%E9%96%93%E3%83%A2%E3%83%87%E3%83%AB-S-%E3%82%B7%E3%83%A5%E3%83%AA%E3%83%BC%E3%83%B4/dp/4621061577" TargetMode="External"/><Relationship Id="rId4" Type="http://schemas.openxmlformats.org/officeDocument/2006/relationships/hyperlink" Target="https://doi.org/10.11517/jjsai.36.3_26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F7D45-E60C-C83D-D82C-D518A601AF7B}"/>
              </a:ext>
            </a:extLst>
          </p:cNvPr>
          <p:cNvSpPr>
            <a:spLocks noGrp="1"/>
          </p:cNvSpPr>
          <p:nvPr>
            <p:ph type="title"/>
          </p:nvPr>
        </p:nvSpPr>
        <p:spPr/>
        <p:txBody>
          <a:bodyPr/>
          <a:lstStyle/>
          <a:p>
            <a:r>
              <a:rPr lang="ja-JP" altLang="en-US" sz="6000" dirty="0"/>
              <a:t>一橋大学</a:t>
            </a:r>
            <a:br>
              <a:rPr lang="en-US" altLang="ja-JP" sz="6000" dirty="0"/>
            </a:br>
            <a:r>
              <a:rPr lang="ja-JP" altLang="en-US" sz="6000" dirty="0"/>
              <a:t>データサイエンス演習</a:t>
            </a:r>
          </a:p>
        </p:txBody>
      </p:sp>
      <p:sp>
        <p:nvSpPr>
          <p:cNvPr id="4" name="テキスト プレースホルダー 3">
            <a:extLst>
              <a:ext uri="{FF2B5EF4-FFF2-40B4-BE49-F238E27FC236}">
                <a16:creationId xmlns:a16="http://schemas.microsoft.com/office/drawing/2014/main" id="{C33A343D-A4AE-E511-7AA4-C3D3F47F942F}"/>
              </a:ext>
            </a:extLst>
          </p:cNvPr>
          <p:cNvSpPr>
            <a:spLocks noGrp="1"/>
          </p:cNvSpPr>
          <p:nvPr>
            <p:ph type="body" sz="quarter" idx="17"/>
          </p:nvPr>
        </p:nvSpPr>
        <p:spPr>
          <a:xfrm>
            <a:off x="230354" y="5991474"/>
            <a:ext cx="5527675" cy="550863"/>
          </a:xfrm>
        </p:spPr>
        <p:txBody>
          <a:bodyPr/>
          <a:lstStyle/>
          <a:p>
            <a:r>
              <a:rPr lang="en-US" altLang="ja-JP" dirty="0"/>
              <a:t>IBM Japan Ltd.</a:t>
            </a:r>
            <a:endParaRPr lang="ja-JP" altLang="en-US" dirty="0"/>
          </a:p>
        </p:txBody>
      </p:sp>
    </p:spTree>
    <p:extLst>
      <p:ext uri="{BB962C8B-B14F-4D97-AF65-F5344CB8AC3E}">
        <p14:creationId xmlns:p14="http://schemas.microsoft.com/office/powerpoint/2010/main" val="4071709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BED89-7265-2939-CB0E-9D15E9B22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0F2988-ACFB-56D7-4A76-2CEF41992523}"/>
              </a:ext>
            </a:extLst>
          </p:cNvPr>
          <p:cNvSpPr>
            <a:spLocks noGrp="1"/>
          </p:cNvSpPr>
          <p:nvPr>
            <p:ph type="title"/>
          </p:nvPr>
        </p:nvSpPr>
        <p:spPr/>
        <p:txBody>
          <a:bodyPr anchor="b"/>
          <a:lstStyle/>
          <a:p>
            <a:pPr algn="just"/>
            <a:r>
              <a:rPr lang="ja-JP" altLang="en-US" sz="6000" dirty="0"/>
              <a:t>金融における人工知能</a:t>
            </a:r>
            <a:endParaRPr kumimoji="1" lang="ja-JP" altLang="en-US" sz="6000" dirty="0"/>
          </a:p>
        </p:txBody>
      </p:sp>
    </p:spTree>
    <p:extLst>
      <p:ext uri="{BB962C8B-B14F-4D97-AF65-F5344CB8AC3E}">
        <p14:creationId xmlns:p14="http://schemas.microsoft.com/office/powerpoint/2010/main" val="40356302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C9A-06A7-ACA8-1DC2-3C5551CDE2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BC4BF6-9BE3-D2CA-ED4C-8EA8AE5D43C4}"/>
              </a:ext>
            </a:extLst>
          </p:cNvPr>
          <p:cNvSpPr>
            <a:spLocks noGrp="1"/>
          </p:cNvSpPr>
          <p:nvPr>
            <p:ph type="title"/>
          </p:nvPr>
        </p:nvSpPr>
        <p:spPr/>
        <p:txBody>
          <a:bodyPr/>
          <a:lstStyle/>
          <a:p>
            <a:r>
              <a:rPr kumimoji="1" lang="ja-JP" altLang="en-US" dirty="0"/>
              <a:t>第</a:t>
            </a:r>
            <a:r>
              <a:rPr lang="en-US" altLang="ja-JP" dirty="0"/>
              <a:t>4</a:t>
            </a:r>
            <a:r>
              <a:rPr kumimoji="1" lang="ja-JP" altLang="en-US" dirty="0"/>
              <a:t>章</a:t>
            </a:r>
            <a:r>
              <a:rPr kumimoji="1" lang="en-US" altLang="ja-JP" dirty="0"/>
              <a:t>:</a:t>
            </a:r>
            <a:r>
              <a:rPr kumimoji="1" lang="ja-JP" altLang="en-US" dirty="0"/>
              <a:t>金融における人工知能の</a:t>
            </a:r>
            <a:r>
              <a:rPr lang="ja-JP" altLang="en-US" dirty="0"/>
              <a:t>事例</a:t>
            </a:r>
            <a:endParaRPr kumimoji="1" lang="ja-JP" altLang="en-US" dirty="0"/>
          </a:p>
        </p:txBody>
      </p:sp>
      <p:sp>
        <p:nvSpPr>
          <p:cNvPr id="3" name="コンテンツ プレースホルダー 2">
            <a:extLst>
              <a:ext uri="{FF2B5EF4-FFF2-40B4-BE49-F238E27FC236}">
                <a16:creationId xmlns:a16="http://schemas.microsoft.com/office/drawing/2014/main" id="{EC0D2AF2-4503-5C23-C77A-E71FC8035811}"/>
              </a:ext>
            </a:extLst>
          </p:cNvPr>
          <p:cNvSpPr>
            <a:spLocks noGrp="1"/>
          </p:cNvSpPr>
          <p:nvPr>
            <p:ph sz="quarter" idx="15"/>
          </p:nvPr>
        </p:nvSpPr>
        <p:spPr>
          <a:xfrm>
            <a:off x="289559" y="1719262"/>
            <a:ext cx="5650752" cy="4288536"/>
          </a:xfrm>
        </p:spPr>
        <p:txBody>
          <a:bodyPr/>
          <a:lstStyle/>
          <a:p>
            <a:pPr marL="228600" indent="-228600">
              <a:buAutoNum type="arabicPeriod"/>
            </a:pPr>
            <a:r>
              <a:rPr lang="ja-JP" altLang="en-US" sz="1600" b="1" dirty="0">
                <a:latin typeface="IBM Plex Sans Light 本文"/>
              </a:rPr>
              <a:t>人工市場（</a:t>
            </a:r>
            <a:r>
              <a:rPr lang="en-US" altLang="ja-JP" sz="1600" b="1" dirty="0">
                <a:latin typeface="IBM Plex Sans Light 本文"/>
              </a:rPr>
              <a:t>Artificial Market</a:t>
            </a:r>
            <a:r>
              <a:rPr lang="ja-JP" altLang="en-US" sz="1600" b="1" dirty="0">
                <a:latin typeface="IBM Plex Sans Light 本文"/>
              </a:rPr>
              <a:t>）</a:t>
            </a:r>
            <a:endParaRPr lang="en-US" altLang="ja-JP" sz="1600" b="1" dirty="0">
              <a:latin typeface="IBM Plex Sans Light 本文"/>
            </a:endParaRPr>
          </a:p>
          <a:p>
            <a:pPr marL="171450" indent="-171450">
              <a:buFont typeface="Wingdings" panose="05000000000000000000" pitchFamily="2" charset="2"/>
              <a:buChar char="Ø"/>
            </a:pPr>
            <a:r>
              <a:rPr lang="ja-JP" altLang="en-US" sz="1600" dirty="0">
                <a:latin typeface="IBM Plex Sans Light 本文"/>
              </a:rPr>
              <a:t>バブル、暴落、政策介入の影響などを再現・検証</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427482" lvl="2" indent="-171450">
              <a:buFont typeface="Wingdings" panose="05000000000000000000" pitchFamily="2" charset="2"/>
              <a:buChar char="Ø"/>
            </a:pPr>
            <a:r>
              <a:rPr lang="ja-JP" altLang="en-US" sz="1600" dirty="0">
                <a:latin typeface="IBM Plex Sans Light 本文"/>
              </a:rPr>
              <a:t>強化学習を使って、市場での売買戦略を自律的に学習するトレーダー型エージェントの開発と実証。</a:t>
            </a:r>
            <a:endParaRPr lang="en-US" altLang="ja-JP" sz="1600" dirty="0">
              <a:latin typeface="IBM Plex Sans Light 本文"/>
            </a:endParaRPr>
          </a:p>
          <a:p>
            <a:pPr marL="742950" lvl="1" indent="-285750">
              <a:buFont typeface="Wingdings" panose="05000000000000000000" pitchFamily="2" charset="2"/>
              <a:buChar char="Ø"/>
            </a:pPr>
            <a:endParaRPr lang="en-US" altLang="ja-JP" sz="1600" dirty="0">
              <a:latin typeface="IBM Plex Sans Light 本文"/>
            </a:endParaRPr>
          </a:p>
          <a:p>
            <a:r>
              <a:rPr lang="en-US" altLang="ja-JP" sz="1600" b="1" dirty="0">
                <a:latin typeface="IBM Plex Sans Light 本文"/>
              </a:rPr>
              <a:t>2. </a:t>
            </a:r>
            <a:r>
              <a:rPr lang="ja-JP" altLang="en-US" sz="1600" b="1" dirty="0">
                <a:latin typeface="IBM Plex Sans Light 本文"/>
              </a:rPr>
              <a:t>金融データ分析（</a:t>
            </a:r>
            <a:r>
              <a:rPr lang="en-US" altLang="ja-JP" sz="1600" b="1" dirty="0">
                <a:latin typeface="IBM Plex Sans Light 本文"/>
              </a:rPr>
              <a:t>Financial Data Analysis</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金融市場の複雑な価格変動のクセ（ゆらぎ）を数理モデルや</a:t>
            </a:r>
            <a:r>
              <a:rPr lang="en-US" altLang="ja-JP" sz="1600" dirty="0">
                <a:latin typeface="IBM Plex Sans Light 本文"/>
              </a:rPr>
              <a:t>AI</a:t>
            </a:r>
            <a:r>
              <a:rPr lang="ja-JP" altLang="en-US" sz="1600" dirty="0">
                <a:latin typeface="IBM Plex Sans Light 本文"/>
              </a:rPr>
              <a:t>で解析</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深層学習を利用した株価予測や異常検知</a:t>
            </a:r>
            <a:endParaRPr lang="en-US" altLang="ja-JP" sz="1600" dirty="0">
              <a:latin typeface="IBM Plex Sans Light 本文"/>
            </a:endParaRPr>
          </a:p>
        </p:txBody>
      </p:sp>
      <p:sp>
        <p:nvSpPr>
          <p:cNvPr id="4" name="コンテンツ プレースホルダー 2">
            <a:extLst>
              <a:ext uri="{FF2B5EF4-FFF2-40B4-BE49-F238E27FC236}">
                <a16:creationId xmlns:a16="http://schemas.microsoft.com/office/drawing/2014/main" id="{729DDB90-F632-7F8E-C3EF-49173770EB1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600" b="1" dirty="0">
                <a:latin typeface="IBM Plex Sans Light 本文"/>
              </a:rPr>
              <a:t>3. </a:t>
            </a:r>
            <a:r>
              <a:rPr lang="ja-JP" altLang="en-US" sz="1600" b="1" dirty="0">
                <a:latin typeface="IBM Plex Sans Light 本文"/>
              </a:rPr>
              <a:t>金融テキストマイニング（</a:t>
            </a:r>
            <a:r>
              <a:rPr lang="en-US" altLang="ja-JP" sz="1600" b="1" dirty="0">
                <a:latin typeface="IBM Plex Sans Light 本文"/>
              </a:rPr>
              <a:t>Financial Text Mining</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金融関連の文章データに対して、自然言語処理を活用し、投資家心理やイベント要因を抽出</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en-US" altLang="ja-JP" sz="1600" dirty="0">
                <a:latin typeface="IBM Plex Sans Light 本文"/>
              </a:rPr>
              <a:t>BERT/GPT</a:t>
            </a:r>
            <a:r>
              <a:rPr lang="ja-JP" altLang="en-US" sz="1600" dirty="0">
                <a:latin typeface="IBM Plex Sans Light 本文"/>
              </a:rPr>
              <a:t>系モデルによる文脈理解</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感情辞書・トピックモデル</a:t>
            </a:r>
            <a:endParaRPr lang="en-US" altLang="ja-JP" sz="1600" dirty="0">
              <a:latin typeface="IBM Plex Sans Light 本文"/>
            </a:endParaRPr>
          </a:p>
          <a:p>
            <a:endParaRPr lang="ja-JP" altLang="en-US" sz="1600" dirty="0">
              <a:latin typeface="IBM Plex Sans Light 本文"/>
            </a:endParaRPr>
          </a:p>
        </p:txBody>
      </p:sp>
      <p:sp>
        <p:nvSpPr>
          <p:cNvPr id="5" name="四角形: メモ 4">
            <a:extLst>
              <a:ext uri="{FF2B5EF4-FFF2-40B4-BE49-F238E27FC236}">
                <a16:creationId xmlns:a16="http://schemas.microsoft.com/office/drawing/2014/main" id="{66AA43A8-A51B-A933-26FC-A054584A9A4D}"/>
              </a:ext>
            </a:extLst>
          </p:cNvPr>
          <p:cNvSpPr/>
          <p:nvPr/>
        </p:nvSpPr>
        <p:spPr bwMode="auto">
          <a:xfrm>
            <a:off x="8847970" y="5453509"/>
            <a:ext cx="2361654" cy="914399"/>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第５</a:t>
            </a:r>
            <a:r>
              <a:rPr kumimoji="0" lang="en-US" altLang="ja-JP" sz="1400" b="0" i="0" u="none" strike="noStrike" cap="none" normalizeH="0" baseline="0" dirty="0">
                <a:ln>
                  <a:noFill/>
                </a:ln>
                <a:solidFill>
                  <a:schemeClr val="tx1"/>
                </a:solidFill>
                <a:effectLst/>
                <a:latin typeface="+mn-lt"/>
              </a:rPr>
              <a:t>, </a:t>
            </a:r>
            <a:r>
              <a:rPr kumimoji="0" lang="ja-JP" altLang="en-US" sz="1400" b="0" i="0" u="none" strike="noStrike" cap="none" normalizeH="0" baseline="0" dirty="0">
                <a:ln>
                  <a:noFill/>
                </a:ln>
                <a:solidFill>
                  <a:schemeClr val="tx1"/>
                </a:solidFill>
                <a:effectLst/>
                <a:latin typeface="+mn-lt"/>
              </a:rPr>
              <a:t>６章では「金融テキストマイニング」を利用した研究事例を紹介する</a:t>
            </a:r>
          </a:p>
        </p:txBody>
      </p:sp>
    </p:spTree>
    <p:extLst>
      <p:ext uri="{BB962C8B-B14F-4D97-AF65-F5344CB8AC3E}">
        <p14:creationId xmlns:p14="http://schemas.microsoft.com/office/powerpoint/2010/main" val="2881241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EAC6-E3A8-E173-8F89-87BA96465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4495DC-ABB2-64DD-7BDA-EB7D3F88F8CF}"/>
              </a:ext>
            </a:extLst>
          </p:cNvPr>
          <p:cNvSpPr>
            <a:spLocks noGrp="1"/>
          </p:cNvSpPr>
          <p:nvPr>
            <p:ph type="title"/>
          </p:nvPr>
        </p:nvSpPr>
        <p:spPr/>
        <p:txBody>
          <a:bodyPr/>
          <a:lstStyle/>
          <a:p>
            <a:r>
              <a:rPr kumimoji="1" lang="ja-JP" altLang="en-US" dirty="0"/>
              <a:t>第</a:t>
            </a:r>
            <a:r>
              <a:rPr lang="en-US" altLang="ja-JP" dirty="0"/>
              <a:t>5</a:t>
            </a:r>
            <a:r>
              <a:rPr kumimoji="1" lang="ja-JP" altLang="en-US" dirty="0"/>
              <a:t>章</a:t>
            </a:r>
            <a:r>
              <a:rPr kumimoji="1" lang="en-US" altLang="ja-JP" dirty="0"/>
              <a:t>:</a:t>
            </a:r>
            <a:r>
              <a:rPr lang="ja-JP" altLang="en-US" dirty="0"/>
              <a:t>アナリストレポートから生成した極性指標を用いた市場動向分析</a:t>
            </a:r>
            <a:endParaRPr kumimoji="1" lang="ja-JP" altLang="en-US" dirty="0"/>
          </a:p>
        </p:txBody>
      </p:sp>
      <p:sp>
        <p:nvSpPr>
          <p:cNvPr id="3" name="コンテンツ プレースホルダー 2">
            <a:extLst>
              <a:ext uri="{FF2B5EF4-FFF2-40B4-BE49-F238E27FC236}">
                <a16:creationId xmlns:a16="http://schemas.microsoft.com/office/drawing/2014/main" id="{2B16E8CD-B75D-F6CA-8BAD-896499F93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アナリストレポートから生成した極性指標が、マクロ経済指標の予測に有効かどうかを検証する。</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アナリストレポート</a:t>
            </a:r>
            <a:r>
              <a:rPr lang="en-US" altLang="ja-JP" sz="1200" dirty="0"/>
              <a:t>37</a:t>
            </a:r>
            <a:r>
              <a:rPr lang="ja-JP" altLang="en-US" sz="1200" dirty="0"/>
              <a:t>万件、外国為替、物価指数、国債発行額などのマクロ指標</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en-US" altLang="ja-JP" sz="1200" dirty="0"/>
              <a:t>BERT</a:t>
            </a:r>
            <a:r>
              <a:rPr lang="ja-JP" altLang="en-US" sz="1200" dirty="0"/>
              <a:t>を用いて「ポジティブ」「ネガティブ」「中立」に分類し、業種別・全体の極性指標を作成</a:t>
            </a:r>
            <a:endParaRPr lang="en-US" altLang="ja-JP" sz="1200" dirty="0"/>
          </a:p>
          <a:p>
            <a:pPr marL="427482" lvl="2" indent="-171450">
              <a:buFont typeface="Wingdings" panose="05000000000000000000" pitchFamily="2" charset="2"/>
              <a:buChar char="Ø"/>
            </a:pPr>
            <a:r>
              <a:rPr lang="en-US" altLang="ja-JP" sz="1200" dirty="0"/>
              <a:t>VAR</a:t>
            </a:r>
            <a:r>
              <a:rPr lang="ja-JP" altLang="en-US" sz="1200" dirty="0"/>
              <a:t>（ベクトル自己回帰）モデル</a:t>
            </a:r>
            <a:endParaRPr lang="en-US" altLang="ja-JP" sz="1200" dirty="0"/>
          </a:p>
        </p:txBody>
      </p:sp>
      <p:sp>
        <p:nvSpPr>
          <p:cNvPr id="4" name="コンテンツ プレースホルダー 2">
            <a:extLst>
              <a:ext uri="{FF2B5EF4-FFF2-40B4-BE49-F238E27FC236}">
                <a16:creationId xmlns:a16="http://schemas.microsoft.com/office/drawing/2014/main" id="{246301BD-DC18-D105-5C9C-9C9B21D733A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アナリストレポートから抽出された業種別の極性指標が、一部のマクロ経済指標に対して先行的な動きを示すことが判明。</a:t>
            </a:r>
            <a:endParaRPr lang="en-US" altLang="ja-JP" sz="1200" dirty="0"/>
          </a:p>
          <a:p>
            <a:pPr marL="427482" lvl="2" indent="-171450">
              <a:buFont typeface="Wingdings" panose="05000000000000000000" pitchFamily="2" charset="2"/>
              <a:buChar char="Ø"/>
            </a:pPr>
            <a:r>
              <a:rPr lang="ja-JP" altLang="en-US" sz="1200" dirty="0"/>
              <a:t>業界関係者による情報（例：価格・需要・供給見通しなど）が、マクロ経済の動きより早く市場に表れることを示唆する。</a:t>
            </a:r>
            <a:endParaRPr lang="en-US" altLang="ja-JP" sz="1200" dirty="0"/>
          </a:p>
          <a:p>
            <a:pPr marL="171450" indent="-171450">
              <a:buFont typeface="Wingdings" panose="05000000000000000000" pitchFamily="2" charset="2"/>
              <a:buChar char="Ø"/>
            </a:pPr>
            <a:r>
              <a:rPr lang="ja-JP" altLang="en-US" sz="1200" dirty="0"/>
              <a:t>極性指標は、投資家や政策担当者が意思決定の材料として参照できる指標になり得る。</a:t>
            </a:r>
            <a:endParaRPr lang="en-US" altLang="ja-JP" sz="1200" dirty="0"/>
          </a:p>
          <a:p>
            <a:endParaRPr lang="ja-JP" altLang="en-US" sz="1200" dirty="0"/>
          </a:p>
        </p:txBody>
      </p:sp>
      <p:grpSp>
        <p:nvGrpSpPr>
          <p:cNvPr id="12" name="グループ化 11">
            <a:extLst>
              <a:ext uri="{FF2B5EF4-FFF2-40B4-BE49-F238E27FC236}">
                <a16:creationId xmlns:a16="http://schemas.microsoft.com/office/drawing/2014/main" id="{748AFEE1-79B6-B3DB-3AA2-B9036E669FDA}"/>
              </a:ext>
            </a:extLst>
          </p:cNvPr>
          <p:cNvGrpSpPr/>
          <p:nvPr/>
        </p:nvGrpSpPr>
        <p:grpSpPr>
          <a:xfrm>
            <a:off x="6841555" y="3429000"/>
            <a:ext cx="3683913" cy="3048307"/>
            <a:chOff x="6341595" y="3322101"/>
            <a:chExt cx="4275969" cy="3462747"/>
          </a:xfrm>
        </p:grpSpPr>
        <p:pic>
          <p:nvPicPr>
            <p:cNvPr id="7" name="図 6">
              <a:extLst>
                <a:ext uri="{FF2B5EF4-FFF2-40B4-BE49-F238E27FC236}">
                  <a16:creationId xmlns:a16="http://schemas.microsoft.com/office/drawing/2014/main" id="{E43DAE75-87B1-B0DB-B0BE-630C62700018}"/>
                </a:ext>
              </a:extLst>
            </p:cNvPr>
            <p:cNvPicPr>
              <a:picLocks noChangeAspect="1"/>
            </p:cNvPicPr>
            <p:nvPr/>
          </p:nvPicPr>
          <p:blipFill>
            <a:blip r:embed="rId2"/>
            <a:stretch>
              <a:fillRect/>
            </a:stretch>
          </p:blipFill>
          <p:spPr>
            <a:xfrm>
              <a:off x="6341595" y="3322101"/>
              <a:ext cx="4275969" cy="3320498"/>
            </a:xfrm>
            <a:prstGeom prst="rect">
              <a:avLst/>
            </a:prstGeom>
          </p:spPr>
        </p:pic>
        <p:pic>
          <p:nvPicPr>
            <p:cNvPr id="9" name="図 8">
              <a:extLst>
                <a:ext uri="{FF2B5EF4-FFF2-40B4-BE49-F238E27FC236}">
                  <a16:creationId xmlns:a16="http://schemas.microsoft.com/office/drawing/2014/main" id="{3354ABCD-5C40-7884-4618-214457E5461A}"/>
                </a:ext>
              </a:extLst>
            </p:cNvPr>
            <p:cNvPicPr>
              <a:picLocks noChangeAspect="1"/>
            </p:cNvPicPr>
            <p:nvPr/>
          </p:nvPicPr>
          <p:blipFill>
            <a:blip r:embed="rId3"/>
            <a:stretch>
              <a:fillRect/>
            </a:stretch>
          </p:blipFill>
          <p:spPr>
            <a:xfrm>
              <a:off x="7052406" y="6407377"/>
              <a:ext cx="183853" cy="377471"/>
            </a:xfrm>
            <a:prstGeom prst="rect">
              <a:avLst/>
            </a:prstGeom>
          </p:spPr>
        </p:pic>
      </p:grpSp>
      <p:sp>
        <p:nvSpPr>
          <p:cNvPr id="5" name="吹き出し: 四角形 4">
            <a:extLst>
              <a:ext uri="{FF2B5EF4-FFF2-40B4-BE49-F238E27FC236}">
                <a16:creationId xmlns:a16="http://schemas.microsoft.com/office/drawing/2014/main" id="{C8A68C9B-3929-AB11-E6AF-AC96694E943B}"/>
              </a:ext>
            </a:extLst>
          </p:cNvPr>
          <p:cNvSpPr/>
          <p:nvPr/>
        </p:nvSpPr>
        <p:spPr bwMode="auto">
          <a:xfrm>
            <a:off x="3352149" y="1315454"/>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6" name="吹き出し: 四角形 5">
            <a:extLst>
              <a:ext uri="{FF2B5EF4-FFF2-40B4-BE49-F238E27FC236}">
                <a16:creationId xmlns:a16="http://schemas.microsoft.com/office/drawing/2014/main" id="{9B416EBD-C7D9-4CA9-B4C1-7032C95B6EE7}"/>
              </a:ext>
            </a:extLst>
          </p:cNvPr>
          <p:cNvSpPr/>
          <p:nvPr/>
        </p:nvSpPr>
        <p:spPr bwMode="auto">
          <a:xfrm>
            <a:off x="7612342" y="938611"/>
            <a:ext cx="1875993" cy="618017"/>
          </a:xfrm>
          <a:prstGeom prst="wedgeRectCallout">
            <a:avLst>
              <a:gd name="adj1" fmla="val -91713"/>
              <a:gd name="adj2" fmla="val -776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「風が吹けば桶屋が儲かる」の今まで知らなかった「風」の部分を特定した研究</a:t>
            </a:r>
          </a:p>
        </p:txBody>
      </p:sp>
      <p:sp>
        <p:nvSpPr>
          <p:cNvPr id="8" name="四角形: メモ 7">
            <a:extLst>
              <a:ext uri="{FF2B5EF4-FFF2-40B4-BE49-F238E27FC236}">
                <a16:creationId xmlns:a16="http://schemas.microsoft.com/office/drawing/2014/main" id="{BE30D508-FAB4-16C0-5397-4E4E5CC3E9F5}"/>
              </a:ext>
            </a:extLst>
          </p:cNvPr>
          <p:cNvSpPr/>
          <p:nvPr/>
        </p:nvSpPr>
        <p:spPr bwMode="auto">
          <a:xfrm>
            <a:off x="289559" y="5756115"/>
            <a:ext cx="3512765" cy="599802"/>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渡邊光</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平野正徳</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鈴木雅弘</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坂地泰紀</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和泉潔</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平松賢士</a:t>
            </a:r>
            <a:r>
              <a:rPr lang="en-US" altLang="ja-JP" sz="800" b="0" i="0" dirty="0">
                <a:solidFill>
                  <a:srgbClr val="222222"/>
                </a:solidFill>
                <a:effectLst/>
                <a:latin typeface="Arial" panose="020B0604020202020204" pitchFamily="34" charset="0"/>
              </a:rPr>
              <a:t>,</a:t>
            </a:r>
            <a:r>
              <a:rPr lang="ja-JP" altLang="en-US" sz="800" dirty="0">
                <a:solidFill>
                  <a:srgbClr val="222222"/>
                </a:solidFill>
                <a:latin typeface="Arial" panose="020B0604020202020204" pitchFamily="34" charset="0"/>
              </a:rPr>
              <a:t> </a:t>
            </a:r>
            <a:r>
              <a:rPr lang="en-US" altLang="ja-JP" sz="800" dirty="0">
                <a:solidFill>
                  <a:srgbClr val="222222"/>
                </a:solidFill>
                <a:latin typeface="Arial" panose="020B0604020202020204" pitchFamily="34" charset="0"/>
              </a:rPr>
              <a:t>『</a:t>
            </a:r>
            <a:r>
              <a:rPr lang="ja-JP" altLang="en-US" sz="800" b="0" i="0" dirty="0">
                <a:solidFill>
                  <a:srgbClr val="222222"/>
                </a:solidFill>
                <a:effectLst/>
                <a:latin typeface="Arial" panose="020B0604020202020204" pitchFamily="34" charset="0"/>
              </a:rPr>
              <a:t>アナリストレポートから生成した極性指標を用いた市場動向分析</a:t>
            </a:r>
            <a:r>
              <a:rPr lang="en-US" altLang="ja-JP" sz="800" b="0" i="0" dirty="0">
                <a:solidFill>
                  <a:srgbClr val="222222"/>
                </a:solidFill>
                <a:effectLst/>
                <a:latin typeface="Arial" panose="020B0604020202020204" pitchFamily="34" charset="0"/>
              </a:rPr>
              <a:t>』</a:t>
            </a:r>
            <a:r>
              <a:rPr lang="en-US" altLang="ja-JP" sz="800" dirty="0">
                <a:solidFill>
                  <a:srgbClr val="222222"/>
                </a:solidFill>
                <a:latin typeface="Arial" panose="020B0604020202020204" pitchFamily="34" charset="0"/>
              </a:rPr>
              <a:t>, </a:t>
            </a:r>
            <a:r>
              <a:rPr lang="ja-JP" altLang="en-US" sz="800" b="0" i="0" dirty="0">
                <a:solidFill>
                  <a:srgbClr val="222222"/>
                </a:solidFill>
                <a:effectLst/>
                <a:latin typeface="Arial" panose="020B0604020202020204" pitchFamily="34" charset="0"/>
              </a:rPr>
              <a:t>人工知能学会第</a:t>
            </a:r>
            <a:r>
              <a:rPr lang="en-US" altLang="ja-JP" sz="800" b="0" i="0" dirty="0">
                <a:solidFill>
                  <a:srgbClr val="222222"/>
                </a:solidFill>
                <a:effectLst/>
                <a:latin typeface="Arial" panose="020B0604020202020204" pitchFamily="34" charset="0"/>
              </a:rPr>
              <a:t>27</a:t>
            </a:r>
            <a:r>
              <a:rPr lang="ja-JP" altLang="en-US" sz="800" b="0" i="0" dirty="0">
                <a:solidFill>
                  <a:srgbClr val="222222"/>
                </a:solidFill>
                <a:effectLst/>
                <a:latin typeface="Arial" panose="020B0604020202020204" pitchFamily="34" charset="0"/>
              </a:rPr>
              <a:t>回金融情報学研究会</a:t>
            </a:r>
            <a:r>
              <a:rPr lang="en-US" altLang="ja-JP" sz="800" b="0" i="0" dirty="0">
                <a:solidFill>
                  <a:srgbClr val="222222"/>
                </a:solidFill>
                <a:effectLst/>
                <a:latin typeface="Arial" panose="020B0604020202020204" pitchFamily="34" charset="0"/>
              </a:rPr>
              <a:t>, 2021</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10</a:t>
            </a:r>
            <a:r>
              <a:rPr lang="ja-JP" altLang="en-US" sz="800" b="0" i="0" dirty="0">
                <a:solidFill>
                  <a:srgbClr val="222222"/>
                </a:solidFill>
                <a:effectLst/>
                <a:latin typeface="Arial" panose="020B0604020202020204" pitchFamily="34" charset="0"/>
              </a:rPr>
              <a:t>月</a:t>
            </a:r>
            <a:r>
              <a:rPr lang="en-US" altLang="ja-JP" sz="800" b="0" i="0" dirty="0">
                <a:solidFill>
                  <a:srgbClr val="222222"/>
                </a:solidFill>
                <a:effectLst/>
                <a:latin typeface="Arial" panose="020B0604020202020204" pitchFamily="34" charset="0"/>
              </a:rPr>
              <a:t>9</a:t>
            </a:r>
            <a:r>
              <a:rPr lang="ja-JP" altLang="en-US" sz="800" b="0" i="0" dirty="0">
                <a:solidFill>
                  <a:srgbClr val="222222"/>
                </a:solidFill>
                <a:effectLst/>
                <a:latin typeface="Arial" panose="020B0604020202020204" pitchFamily="34" charset="0"/>
              </a:rPr>
              <a:t>日</a:t>
            </a:r>
            <a:r>
              <a:rPr lang="en-US" altLang="ja-JP" sz="800" b="0" i="0" dirty="0">
                <a:solidFill>
                  <a:srgbClr val="222222"/>
                </a:solidFill>
                <a:effectLst/>
                <a:latin typeface="Arial" panose="020B0604020202020204" pitchFamily="34" charset="0"/>
              </a:rPr>
              <a:t>. </a:t>
            </a:r>
            <a:r>
              <a:rPr lang="en-US" altLang="ja-JP" sz="800" b="0" i="0" dirty="0">
                <a:solidFill>
                  <a:srgbClr val="222222"/>
                </a:solidFill>
                <a:effectLst/>
                <a:latin typeface="Arial" panose="020B0604020202020204" pitchFamily="34" charset="0"/>
                <a:hlinkClick r:id="rId4"/>
              </a:rPr>
              <a:t>https://doi.org/10.11517/jsaisigtwo.2021.FIN-027_36</a:t>
            </a:r>
            <a:endParaRPr lang="en-US" altLang="ja-JP" sz="800" b="0" i="0" dirty="0">
              <a:solidFill>
                <a:srgbClr val="222222"/>
              </a:solidFill>
              <a:effectLst/>
              <a:latin typeface="Arial" panose="020B0604020202020204" pitchFamily="34" charset="0"/>
            </a:endParaRPr>
          </a:p>
        </p:txBody>
      </p:sp>
      <p:sp>
        <p:nvSpPr>
          <p:cNvPr id="10" name="吹き出し: 四角形 9">
            <a:extLst>
              <a:ext uri="{FF2B5EF4-FFF2-40B4-BE49-F238E27FC236}">
                <a16:creationId xmlns:a16="http://schemas.microsoft.com/office/drawing/2014/main" id="{A3C2B1E0-FF7D-89F2-98A4-738CEA74C382}"/>
              </a:ext>
            </a:extLst>
          </p:cNvPr>
          <p:cNvSpPr/>
          <p:nvPr/>
        </p:nvSpPr>
        <p:spPr bwMode="auto">
          <a:xfrm>
            <a:off x="1977015" y="2350090"/>
            <a:ext cx="2275840" cy="413902"/>
          </a:xfrm>
          <a:prstGeom prst="wedgeRectCallout">
            <a:avLst>
              <a:gd name="adj1" fmla="val -65487"/>
              <a:gd name="adj2" fmla="val -1111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経済アナリスト（故：森永卓郎先生など）が投資家向けに書いた文章</a:t>
            </a:r>
          </a:p>
        </p:txBody>
      </p:sp>
    </p:spTree>
    <p:extLst>
      <p:ext uri="{BB962C8B-B14F-4D97-AF65-F5344CB8AC3E}">
        <p14:creationId xmlns:p14="http://schemas.microsoft.com/office/powerpoint/2010/main" val="3016451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375A-C93E-BD4C-B3E7-99310BA714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00935E-72EA-9945-5083-2E59EC0A32AD}"/>
              </a:ext>
            </a:extLst>
          </p:cNvPr>
          <p:cNvSpPr>
            <a:spLocks noGrp="1"/>
          </p:cNvSpPr>
          <p:nvPr>
            <p:ph type="title"/>
          </p:nvPr>
        </p:nvSpPr>
        <p:spPr/>
        <p:txBody>
          <a:bodyPr/>
          <a:lstStyle/>
          <a:p>
            <a:r>
              <a:rPr kumimoji="1" lang="ja-JP" altLang="en-US" dirty="0"/>
              <a:t>第</a:t>
            </a:r>
            <a:r>
              <a:rPr lang="en-US" altLang="ja-JP" dirty="0"/>
              <a:t>6</a:t>
            </a:r>
            <a:r>
              <a:rPr kumimoji="1" lang="ja-JP" altLang="en-US" dirty="0"/>
              <a:t>章</a:t>
            </a:r>
            <a:r>
              <a:rPr kumimoji="1" lang="en-US" altLang="ja-JP" dirty="0"/>
              <a:t>:</a:t>
            </a:r>
            <a:r>
              <a:rPr kumimoji="1" lang="ja-JP" altLang="en-US" dirty="0"/>
              <a:t>予測ベースの極性指標に基づく暗号資産アセットアロケーション戦略</a:t>
            </a:r>
          </a:p>
        </p:txBody>
      </p:sp>
      <p:sp>
        <p:nvSpPr>
          <p:cNvPr id="3" name="コンテンツ プレースホルダー 2">
            <a:extLst>
              <a:ext uri="{FF2B5EF4-FFF2-40B4-BE49-F238E27FC236}">
                <a16:creationId xmlns:a16="http://schemas.microsoft.com/office/drawing/2014/main" id="{EDA8BD23-4F24-7899-D8FB-609A4D5FE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自然言語処理で生成された極性指標の変化点を用いて、暗号資産のポートフォリオ運用を最適化する戦略を提案。</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複数の暗号資産時系列の終値</a:t>
            </a:r>
            <a:endParaRPr lang="en-US" altLang="ja-JP" sz="1200" dirty="0"/>
          </a:p>
          <a:p>
            <a:pPr marL="427482" lvl="2" indent="-171450">
              <a:buFont typeface="Wingdings" panose="05000000000000000000" pitchFamily="2" charset="2"/>
              <a:buChar char="Ø"/>
            </a:pPr>
            <a:r>
              <a:rPr lang="ja-JP" altLang="en-US" sz="1200" dirty="0"/>
              <a:t>金融ニュースや市場レポート</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ja-JP" altLang="en-US" sz="1200" dirty="0"/>
              <a:t>極性指標作成には、ニューステキストを</a:t>
            </a:r>
            <a:r>
              <a:rPr lang="en-US" altLang="ja-JP" sz="1200" dirty="0"/>
              <a:t>PLL</a:t>
            </a:r>
            <a:r>
              <a:rPr lang="ja-JP" altLang="en-US" sz="1200" dirty="0"/>
              <a:t>スコア＋</a:t>
            </a:r>
            <a:r>
              <a:rPr lang="en-US" altLang="ja-JP" sz="1200" dirty="0"/>
              <a:t>Informer</a:t>
            </a:r>
            <a:r>
              <a:rPr lang="ja-JP" altLang="en-US" sz="1200" dirty="0"/>
              <a:t>モデルを使用して時系列プロットに変換した。</a:t>
            </a:r>
            <a:endParaRPr lang="en-US" altLang="ja-JP" sz="1200" dirty="0"/>
          </a:p>
          <a:p>
            <a:pPr marL="427482" lvl="2" indent="-171450">
              <a:buFont typeface="Wingdings" panose="05000000000000000000" pitchFamily="2" charset="2"/>
              <a:buChar char="Ø"/>
            </a:pPr>
            <a:r>
              <a:rPr lang="ja-JP" altLang="en-US" sz="1200" dirty="0"/>
              <a:t>変化点検知には</a:t>
            </a:r>
            <a:r>
              <a:rPr lang="en-US" altLang="ja-JP" sz="1200" dirty="0" err="1"/>
              <a:t>ChangeFinder</a:t>
            </a:r>
            <a:r>
              <a:rPr lang="ja-JP" altLang="en-US" sz="1200" dirty="0"/>
              <a:t>を使った。</a:t>
            </a:r>
            <a:endParaRPr lang="en-US" altLang="ja-JP" sz="1200" dirty="0"/>
          </a:p>
          <a:p>
            <a:pPr marL="427482" lvl="2" indent="-171450">
              <a:buFont typeface="Wingdings" panose="05000000000000000000" pitchFamily="2" charset="2"/>
              <a:buChar char="Ø"/>
            </a:pPr>
            <a:r>
              <a:rPr lang="ja-JP" altLang="en-US" sz="1200" dirty="0"/>
              <a:t>ポートフォリオ最適化においては、リスク・パリティポートフォリオ最適化を使い、因果推論（</a:t>
            </a:r>
            <a:r>
              <a:rPr lang="en-US" altLang="ja-JP" sz="1200" dirty="0"/>
              <a:t>VAR-</a:t>
            </a:r>
            <a:r>
              <a:rPr lang="en-US" altLang="ja-JP" sz="1200" dirty="0" err="1"/>
              <a:t>LiNGAM</a:t>
            </a:r>
            <a:r>
              <a:rPr lang="ja-JP" altLang="en-US" sz="1200" dirty="0"/>
              <a:t>）に基づく銘柄調整を行った。</a:t>
            </a:r>
            <a:endParaRPr lang="en-US" altLang="ja-JP" sz="1200" dirty="0"/>
          </a:p>
        </p:txBody>
      </p:sp>
      <p:sp>
        <p:nvSpPr>
          <p:cNvPr id="4" name="コンテンツ プレースホルダー 2">
            <a:extLst>
              <a:ext uri="{FF2B5EF4-FFF2-40B4-BE49-F238E27FC236}">
                <a16:creationId xmlns:a16="http://schemas.microsoft.com/office/drawing/2014/main" id="{A343AA41-698D-23A3-C995-C968539B70C3}"/>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提案手法は下落時の損失を抑え、比較的安定した運用成績を示した。</a:t>
            </a:r>
            <a:endParaRPr lang="en-US" altLang="ja-JP" sz="1200" dirty="0"/>
          </a:p>
          <a:p>
            <a:pPr marL="171450" indent="-171450">
              <a:buFont typeface="Wingdings" panose="05000000000000000000" pitchFamily="2" charset="2"/>
              <a:buChar char="Ø"/>
            </a:pPr>
            <a:r>
              <a:rPr lang="ja-JP" altLang="en-US" sz="1200" dirty="0"/>
              <a:t>暗号資産ポートフォリオの運用に限っては、株価の情報よりもニュース記事のほうが有用だという結果を示した。</a:t>
            </a:r>
          </a:p>
          <a:p>
            <a:pPr marL="171450" indent="-171450">
              <a:buFont typeface="Wingdings" panose="05000000000000000000" pitchFamily="2" charset="2"/>
              <a:buChar char="Ø"/>
            </a:pPr>
            <a:r>
              <a:rPr lang="ja-JP" altLang="en-US" sz="1200" dirty="0"/>
              <a:t>因果推論による銘柄除外がリスク低減に寄与することが分かった。</a:t>
            </a:r>
          </a:p>
          <a:p>
            <a:endParaRPr lang="en-US" altLang="ja-JP" sz="1200" dirty="0"/>
          </a:p>
          <a:p>
            <a:endParaRPr lang="ja-JP" altLang="en-US" sz="1200" dirty="0"/>
          </a:p>
        </p:txBody>
      </p:sp>
      <p:pic>
        <p:nvPicPr>
          <p:cNvPr id="5" name="図 4">
            <a:extLst>
              <a:ext uri="{FF2B5EF4-FFF2-40B4-BE49-F238E27FC236}">
                <a16:creationId xmlns:a16="http://schemas.microsoft.com/office/drawing/2014/main" id="{F8598BD3-8F60-138C-F1B1-4F8AAE42DF11}"/>
              </a:ext>
            </a:extLst>
          </p:cNvPr>
          <p:cNvPicPr>
            <a:picLocks noChangeAspect="1"/>
          </p:cNvPicPr>
          <p:nvPr/>
        </p:nvPicPr>
        <p:blipFill>
          <a:blip r:embed="rId2"/>
          <a:stretch>
            <a:fillRect/>
          </a:stretch>
        </p:blipFill>
        <p:spPr>
          <a:xfrm>
            <a:off x="6686864" y="3375558"/>
            <a:ext cx="4250955" cy="2275302"/>
          </a:xfrm>
          <a:prstGeom prst="rect">
            <a:avLst/>
          </a:prstGeom>
        </p:spPr>
      </p:pic>
      <p:sp>
        <p:nvSpPr>
          <p:cNvPr id="6" name="テキスト ボックス 5">
            <a:extLst>
              <a:ext uri="{FF2B5EF4-FFF2-40B4-BE49-F238E27FC236}">
                <a16:creationId xmlns:a16="http://schemas.microsoft.com/office/drawing/2014/main" id="{60537DF0-F450-339A-EA42-C432D6C00D95}"/>
              </a:ext>
            </a:extLst>
          </p:cNvPr>
          <p:cNvSpPr txBox="1"/>
          <p:nvPr/>
        </p:nvSpPr>
        <p:spPr>
          <a:xfrm>
            <a:off x="8483024" y="5706218"/>
            <a:ext cx="1045479" cy="246221"/>
          </a:xfrm>
          <a:prstGeom prst="rect">
            <a:avLst/>
          </a:prstGeom>
          <a:noFill/>
        </p:spPr>
        <p:txBody>
          <a:bodyPr wrap="none" rtlCol="0">
            <a:spAutoFit/>
          </a:bodyPr>
          <a:lstStyle/>
          <a:p>
            <a:r>
              <a:rPr kumimoji="1" lang="ja-JP" altLang="en-US" sz="1000" dirty="0"/>
              <a:t>図</a:t>
            </a:r>
            <a:r>
              <a:rPr lang="ja-JP" altLang="en-US" sz="1000" dirty="0"/>
              <a:t> </a:t>
            </a:r>
            <a:r>
              <a:rPr lang="en-US" altLang="ja-JP" sz="1000" dirty="0"/>
              <a:t>Total</a:t>
            </a:r>
            <a:r>
              <a:rPr lang="ja-JP" altLang="en-US" sz="1000" dirty="0"/>
              <a:t> </a:t>
            </a:r>
            <a:r>
              <a:rPr lang="en-US" altLang="ja-JP" sz="1000" dirty="0"/>
              <a:t>Return</a:t>
            </a:r>
            <a:endParaRPr kumimoji="1" lang="ja-JP" altLang="en-US" sz="1000" dirty="0"/>
          </a:p>
        </p:txBody>
      </p:sp>
      <p:sp>
        <p:nvSpPr>
          <p:cNvPr id="7" name="吹き出し: 四角形 6">
            <a:extLst>
              <a:ext uri="{FF2B5EF4-FFF2-40B4-BE49-F238E27FC236}">
                <a16:creationId xmlns:a16="http://schemas.microsoft.com/office/drawing/2014/main" id="{E4509F1D-44B4-873C-7F46-AC8403499C65}"/>
              </a:ext>
            </a:extLst>
          </p:cNvPr>
          <p:cNvSpPr/>
          <p:nvPr/>
        </p:nvSpPr>
        <p:spPr bwMode="auto">
          <a:xfrm>
            <a:off x="4826317" y="3328678"/>
            <a:ext cx="1350817" cy="298323"/>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時系列予測モデル</a:t>
            </a:r>
          </a:p>
        </p:txBody>
      </p:sp>
      <p:sp>
        <p:nvSpPr>
          <p:cNvPr id="8" name="吹き出し: 四角形 7">
            <a:extLst>
              <a:ext uri="{FF2B5EF4-FFF2-40B4-BE49-F238E27FC236}">
                <a16:creationId xmlns:a16="http://schemas.microsoft.com/office/drawing/2014/main" id="{97916F79-7E1E-96F7-A4B5-853550C13EBA}"/>
              </a:ext>
            </a:extLst>
          </p:cNvPr>
          <p:cNvSpPr/>
          <p:nvPr/>
        </p:nvSpPr>
        <p:spPr bwMode="auto">
          <a:xfrm>
            <a:off x="2470965" y="1556050"/>
            <a:ext cx="2662718" cy="298323"/>
          </a:xfrm>
          <a:prstGeom prst="wedgeRectCallout">
            <a:avLst>
              <a:gd name="adj1" fmla="val -42939"/>
              <a:gd name="adj2" fmla="val 9288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9" name="吹き出し: 四角形 8">
            <a:extLst>
              <a:ext uri="{FF2B5EF4-FFF2-40B4-BE49-F238E27FC236}">
                <a16:creationId xmlns:a16="http://schemas.microsoft.com/office/drawing/2014/main" id="{F6DFDCF2-D282-A906-78B4-951E06C30306}"/>
              </a:ext>
            </a:extLst>
          </p:cNvPr>
          <p:cNvSpPr/>
          <p:nvPr/>
        </p:nvSpPr>
        <p:spPr bwMode="auto">
          <a:xfrm>
            <a:off x="7612342" y="938611"/>
            <a:ext cx="1875993" cy="618017"/>
          </a:xfrm>
          <a:prstGeom prst="wedgeRectCallout">
            <a:avLst>
              <a:gd name="adj1" fmla="val -86102"/>
              <a:gd name="adj2" fmla="val -8296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テキストデータを効果的に使って資産運用でお金を増やす研究</a:t>
            </a:r>
          </a:p>
        </p:txBody>
      </p:sp>
      <p:sp>
        <p:nvSpPr>
          <p:cNvPr id="11" name="四角形: メモ 10">
            <a:extLst>
              <a:ext uri="{FF2B5EF4-FFF2-40B4-BE49-F238E27FC236}">
                <a16:creationId xmlns:a16="http://schemas.microsoft.com/office/drawing/2014/main" id="{3540C326-B637-C586-B85B-FDDCD2B3DD9B}"/>
              </a:ext>
            </a:extLst>
          </p:cNvPr>
          <p:cNvSpPr/>
          <p:nvPr/>
        </p:nvSpPr>
        <p:spPr bwMode="auto">
          <a:xfrm>
            <a:off x="289559" y="5802163"/>
            <a:ext cx="3512765" cy="55375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オルタナティブデータとレジームスイッチを用いた資産配分法の研究</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博士論文</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東京大学大学院工学系研究科システム創成学専攻</a:t>
            </a:r>
            <a:r>
              <a:rPr lang="en-US" altLang="ja-JP" sz="800" b="0" i="0" dirty="0">
                <a:solidFill>
                  <a:srgbClr val="222222"/>
                </a:solidFill>
                <a:effectLst/>
                <a:latin typeface="Arial" panose="020B0604020202020204" pitchFamily="34" charset="0"/>
              </a:rPr>
              <a:t>, 2024</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 https://repository.dl.itc.u-tokyo.ac.jp/records/2009780</a:t>
            </a:r>
          </a:p>
        </p:txBody>
      </p:sp>
    </p:spTree>
    <p:extLst>
      <p:ext uri="{BB962C8B-B14F-4D97-AF65-F5344CB8AC3E}">
        <p14:creationId xmlns:p14="http://schemas.microsoft.com/office/powerpoint/2010/main" val="2300377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7CD5-FDF1-2B3D-0F86-E69B6C257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67FB3D-EDD8-FDEB-C7F5-1F642053FC8A}"/>
              </a:ext>
            </a:extLst>
          </p:cNvPr>
          <p:cNvSpPr>
            <a:spLocks noGrp="1"/>
          </p:cNvSpPr>
          <p:nvPr>
            <p:ph type="title"/>
          </p:nvPr>
        </p:nvSpPr>
        <p:spPr/>
        <p:txBody>
          <a:bodyPr anchor="b"/>
          <a:lstStyle/>
          <a:p>
            <a:pPr algn="just"/>
            <a:r>
              <a:rPr kumimoji="1" lang="ja-JP" altLang="en-US" sz="6000" dirty="0"/>
              <a:t>演習</a:t>
            </a:r>
          </a:p>
        </p:txBody>
      </p:sp>
    </p:spTree>
    <p:extLst>
      <p:ext uri="{BB962C8B-B14F-4D97-AF65-F5344CB8AC3E}">
        <p14:creationId xmlns:p14="http://schemas.microsoft.com/office/powerpoint/2010/main" val="28712333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34F4-9D22-B4B9-D472-AC1FDB98C6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2DBBC4-DC47-84CA-EF86-172F4F33A319}"/>
              </a:ext>
            </a:extLst>
          </p:cNvPr>
          <p:cNvSpPr>
            <a:spLocks noGrp="1"/>
          </p:cNvSpPr>
          <p:nvPr>
            <p:ph type="title"/>
          </p:nvPr>
        </p:nvSpPr>
        <p:spPr/>
        <p:txBody>
          <a:bodyPr/>
          <a:lstStyle/>
          <a:p>
            <a:r>
              <a:rPr kumimoji="1" lang="ja-JP" altLang="en-US" dirty="0"/>
              <a:t>第</a:t>
            </a:r>
            <a:r>
              <a:rPr lang="en-US" altLang="ja-JP" dirty="0"/>
              <a:t>8</a:t>
            </a:r>
            <a:r>
              <a:rPr kumimoji="1" lang="ja-JP" altLang="en-US" dirty="0"/>
              <a:t>章</a:t>
            </a:r>
            <a:r>
              <a:rPr kumimoji="1" lang="en-US" altLang="ja-JP" dirty="0"/>
              <a:t>:</a:t>
            </a:r>
            <a:r>
              <a:rPr lang="ja-JP" altLang="en-US" dirty="0"/>
              <a:t>課題１</a:t>
            </a:r>
            <a:endParaRPr kumimoji="1" lang="ja-JP" altLang="en-US" dirty="0"/>
          </a:p>
        </p:txBody>
      </p:sp>
      <p:sp>
        <p:nvSpPr>
          <p:cNvPr id="3" name="コンテンツ プレースホルダー 2">
            <a:extLst>
              <a:ext uri="{FF2B5EF4-FFF2-40B4-BE49-F238E27FC236}">
                <a16:creationId xmlns:a16="http://schemas.microsoft.com/office/drawing/2014/main" id="{609E8E15-16FA-E516-5D31-113A2DF5BFE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による株価予測モデルの構築と評価</a:t>
            </a:r>
            <a:endParaRPr lang="en-US" altLang="ja-JP" sz="1200" dirty="0">
              <a:latin typeface="IBM Plex Sans JP Light 本文"/>
            </a:endParaRPr>
          </a:p>
          <a:p>
            <a:pPr>
              <a:buNone/>
            </a:pPr>
            <a:endParaRPr lang="en-US" altLang="ja-JP" sz="1200" dirty="0">
              <a:latin typeface="IBM Plex Sans JP Light 本文"/>
            </a:endParaRPr>
          </a:p>
          <a:p>
            <a:pPr>
              <a:buNone/>
            </a:pPr>
            <a:r>
              <a:rPr lang="en-US" altLang="ja-JP" sz="1200" dirty="0">
                <a:latin typeface="IBM Plex Sans JP Light 本文"/>
              </a:rPr>
              <a:t>【</a:t>
            </a:r>
            <a:r>
              <a:rPr lang="ja-JP" altLang="en-US" sz="1200" dirty="0">
                <a:latin typeface="IBM Plex Sans JP Light 本文"/>
              </a:rPr>
              <a:t>演習の目的</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活用し、実在する株価データを用いて機械学習モデルによる終値の予測を行う。予測結果の精度を評価・考察することで、機械学習の基本的な流れを理解し、実データを扱うスキルを養うことを目的とする。</a:t>
            </a:r>
            <a:endParaRPr lang="en-US" altLang="ja-JP" sz="1200" dirty="0">
              <a:latin typeface="IBM Plex Sans JP Light 本文"/>
            </a:endParaRPr>
          </a:p>
          <a:p>
            <a:pPr>
              <a:buNone/>
            </a:pPr>
            <a:endParaRPr lang="en-US" altLang="ja-JP" sz="1200" dirty="0">
              <a:latin typeface="IBM Plex Sans JP Light 本文"/>
            </a:endParaRPr>
          </a:p>
          <a:p>
            <a:r>
              <a:rPr lang="en-US" altLang="ja-JP" sz="1200" dirty="0">
                <a:latin typeface="IBM Plex Sans JP Light 本文"/>
              </a:rPr>
              <a:t>【</a:t>
            </a:r>
            <a:r>
              <a:rPr lang="ja-JP" altLang="en-US" sz="1200" dirty="0">
                <a:latin typeface="IBM Plex Sans JP Light 本文"/>
              </a:rPr>
              <a:t>報告形式</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 </a:t>
            </a:r>
            <a:r>
              <a:rPr lang="ja-JP" altLang="en-US" sz="1200" dirty="0">
                <a:latin typeface="IBM Plex Sans JP Light 本文"/>
              </a:rPr>
              <a:t>スライド</a:t>
            </a:r>
            <a:r>
              <a:rPr lang="en-US" altLang="ja-JP" sz="1200" dirty="0">
                <a:latin typeface="IBM Plex Sans JP Light 本文"/>
              </a:rPr>
              <a:t>1</a:t>
            </a:r>
            <a:r>
              <a:rPr lang="ja-JP" altLang="en-US" sz="1200" dirty="0">
                <a:latin typeface="IBM Plex Sans JP Light 本文"/>
              </a:rPr>
              <a:t>ページ程度に下記の項目をまとめる（詳細な形式指定はなし）</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使用銘柄とデータの期間</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モデルの概要と評価指標の値</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結果に対する簡潔な考察（</a:t>
            </a:r>
            <a:r>
              <a:rPr lang="en-US" altLang="ja-JP" sz="1200" dirty="0">
                <a:latin typeface="IBM Plex Sans JP Light 本文"/>
              </a:rPr>
              <a:t>2〜3</a:t>
            </a:r>
            <a:r>
              <a:rPr lang="ja-JP" altLang="en-US" sz="1200" dirty="0">
                <a:latin typeface="IBM Plex Sans JP Light 本文"/>
              </a:rPr>
              <a:t>行程度）</a:t>
            </a:r>
          </a:p>
        </p:txBody>
      </p:sp>
      <p:sp>
        <p:nvSpPr>
          <p:cNvPr id="4" name="コンテンツ プレースホルダー 2">
            <a:extLst>
              <a:ext uri="{FF2B5EF4-FFF2-40B4-BE49-F238E27FC236}">
                <a16:creationId xmlns:a16="http://schemas.microsoft.com/office/drawing/2014/main" id="{89536D5E-2FA7-1DFE-5C90-B6D8DF299F7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dirty="0">
                <a:latin typeface="IBM Plex Sans JP Light 本文"/>
              </a:rPr>
              <a:t>【</a:t>
            </a:r>
            <a:r>
              <a:rPr lang="ja-JP" altLang="en-US" sz="1200" dirty="0">
                <a:latin typeface="IBM Plex Sans JP Light 本文"/>
              </a:rPr>
              <a:t>詳細条件</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対象銘柄の選定</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以下の銘柄から</a:t>
            </a:r>
            <a:r>
              <a:rPr lang="en-US" altLang="ja-JP" sz="1200" dirty="0">
                <a:latin typeface="IBM Plex Sans JP Light 本文"/>
              </a:rPr>
              <a:t>1</a:t>
            </a:r>
            <a:r>
              <a:rPr lang="ja-JP" altLang="en-US" sz="1200" dirty="0">
                <a:latin typeface="IBM Plex Sans JP Light 本文"/>
              </a:rPr>
              <a:t>つを選んで分析する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GOOGL</a:t>
            </a:r>
            <a:r>
              <a:rPr lang="ja-JP" altLang="en-US" sz="1200" dirty="0">
                <a:latin typeface="IBM Plex Sans JP Light 本文"/>
              </a:rPr>
              <a:t>（</a:t>
            </a:r>
            <a:r>
              <a:rPr lang="en-US" altLang="ja-JP" sz="1200" dirty="0">
                <a:latin typeface="IBM Plex Sans JP Light 本文"/>
              </a:rPr>
              <a:t>Google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AMZN</a:t>
            </a:r>
            <a:r>
              <a:rPr lang="ja-JP" altLang="en-US" sz="1200" dirty="0">
                <a:latin typeface="IBM Plex Sans JP Light 本文"/>
              </a:rPr>
              <a:t>（</a:t>
            </a:r>
            <a:r>
              <a:rPr lang="en-US" altLang="ja-JP" sz="1200" dirty="0">
                <a:latin typeface="IBM Plex Sans JP Light 本文"/>
              </a:rPr>
              <a:t>Amazon</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AAPL</a:t>
            </a:r>
            <a:r>
              <a:rPr lang="ja-JP" altLang="en-US" sz="1200" dirty="0">
                <a:latin typeface="IBM Plex Sans JP Light 本文"/>
              </a:rPr>
              <a:t>（</a:t>
            </a:r>
            <a:r>
              <a:rPr lang="en-US" altLang="ja-JP" sz="1200" dirty="0">
                <a:latin typeface="IBM Plex Sans JP Light 本文"/>
              </a:rPr>
              <a:t>Apple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MSFT</a:t>
            </a:r>
            <a:r>
              <a:rPr lang="ja-JP" altLang="en-US" sz="1200" dirty="0">
                <a:latin typeface="IBM Plex Sans JP Light 本文"/>
              </a:rPr>
              <a:t>（</a:t>
            </a:r>
            <a:r>
              <a:rPr lang="en-US" altLang="ja-JP" sz="1200" dirty="0">
                <a:latin typeface="IBM Plex Sans JP Light 本文"/>
              </a:rPr>
              <a:t>Microsoft</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TSLA</a:t>
            </a:r>
            <a:r>
              <a:rPr lang="ja-JP" altLang="en-US" sz="1200" dirty="0">
                <a:latin typeface="IBM Plex Sans JP Light 本文"/>
              </a:rPr>
              <a:t>（</a:t>
            </a:r>
            <a:r>
              <a:rPr lang="en-US" altLang="ja-JP" sz="1200" dirty="0">
                <a:latin typeface="IBM Plex Sans JP Light 本文"/>
              </a:rPr>
              <a:t>Tesla</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分析したい銘柄があれば他の銘柄でもよい</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モデル構築</a:t>
            </a:r>
            <a:endParaRPr lang="en-US" altLang="ja-JP" sz="1200" dirty="0">
              <a:latin typeface="IBM Plex Sans JP Light 本文"/>
            </a:endParaRPr>
          </a:p>
          <a:p>
            <a:pPr marL="299466" lvl="1"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を用いて、株価の時系列データから将来の終値を予測するモデルを構築</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モデルの選択は自由（少なくとも</a:t>
            </a:r>
            <a:r>
              <a:rPr lang="en-US" altLang="ja-JP" sz="1200" dirty="0">
                <a:latin typeface="IBM Plex Sans JP Light 本文"/>
              </a:rPr>
              <a:t>1</a:t>
            </a:r>
            <a:r>
              <a:rPr lang="ja-JP" altLang="en-US" sz="1200" dirty="0">
                <a:latin typeface="IBM Plex Sans JP Light 本文"/>
              </a:rPr>
              <a:t>つを用いる）</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モデルの評価</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以下の評価指標を用いてモデルの精度を評価する（少なくとも</a:t>
            </a:r>
            <a:r>
              <a:rPr lang="en-US" altLang="ja-JP" sz="1200" dirty="0">
                <a:latin typeface="IBM Plex Sans JP Light 本文"/>
              </a:rPr>
              <a:t>1</a:t>
            </a:r>
            <a:r>
              <a:rPr lang="ja-JP" altLang="en-US" sz="1200" dirty="0">
                <a:latin typeface="IBM Plex Sans JP Light 本文"/>
              </a:rPr>
              <a:t>つを用いる）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MSE</a:t>
            </a:r>
            <a:r>
              <a:rPr lang="ja-JP" altLang="en-US" sz="1200" dirty="0">
                <a:latin typeface="IBM Plex Sans JP Light 本文"/>
              </a:rPr>
              <a:t>（平均二乗誤差）</a:t>
            </a:r>
            <a:endParaRPr lang="en-US" altLang="ja-JP" sz="1200" dirty="0">
              <a:latin typeface="IBM Plex Sans JP Light 本文"/>
            </a:endParaRPr>
          </a:p>
          <a:p>
            <a:pPr lvl="4" indent="0">
              <a:buNone/>
            </a:pPr>
            <a:r>
              <a:rPr lang="en-US" altLang="ja-JP" sz="1200" dirty="0">
                <a:latin typeface="IBM Plex Sans JP Light 本文"/>
              </a:rPr>
              <a:t>    - RMSE</a:t>
            </a:r>
            <a:r>
              <a:rPr lang="ja-JP" altLang="en-US" sz="1200" dirty="0">
                <a:latin typeface="IBM Plex Sans JP Light 本文"/>
              </a:rPr>
              <a:t>（平方平均二乗誤差）</a:t>
            </a:r>
            <a:endParaRPr lang="en-US" altLang="ja-JP" sz="1200" dirty="0">
              <a:latin typeface="IBM Plex Sans JP Light 本文"/>
            </a:endParaRPr>
          </a:p>
          <a:p>
            <a:pPr lvl="4" indent="0">
              <a:buNone/>
            </a:pP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 </a:t>
            </a:r>
            <a:r>
              <a:rPr lang="en-US" altLang="ja-JP" sz="1200" dirty="0">
                <a:latin typeface="IBM Plex Sans JP Light 本文"/>
              </a:rPr>
              <a:t>MAE</a:t>
            </a:r>
            <a:r>
              <a:rPr lang="ja-JP" altLang="en-US" sz="1200" dirty="0">
                <a:latin typeface="IBM Plex Sans JP Light 本文"/>
              </a:rPr>
              <a:t>（平均絶対誤差）</a:t>
            </a:r>
            <a:endParaRPr lang="en-US" altLang="ja-JP" sz="1200" dirty="0">
              <a:latin typeface="IBM Plex Sans JP Light 本文"/>
            </a:endParaRPr>
          </a:p>
          <a:p>
            <a:pPr lvl="4" indent="0">
              <a:buNone/>
            </a:pPr>
            <a:r>
              <a:rPr lang="en-US" altLang="ja-JP" sz="1200" dirty="0">
                <a:latin typeface="IBM Plex Sans JP Light 本文"/>
              </a:rPr>
              <a:t>    - MAPE</a:t>
            </a:r>
            <a:r>
              <a:rPr lang="ja-JP" altLang="en-US" sz="1200" dirty="0">
                <a:latin typeface="IBM Plex Sans JP Light 本文"/>
              </a:rPr>
              <a:t>（平均絶対パーセント誤差）</a:t>
            </a:r>
            <a:endParaRPr lang="en-US" altLang="ja-JP" sz="1200" dirty="0">
              <a:latin typeface="IBM Plex Sans JP Light 本文"/>
            </a:endParaRPr>
          </a:p>
          <a:p>
            <a:pPr lvl="4" indent="0">
              <a:buNone/>
            </a:pPr>
            <a:r>
              <a:rPr lang="en-US" altLang="ja-JP" sz="1200" dirty="0">
                <a:latin typeface="IBM Plex Sans JP Light 本文"/>
              </a:rPr>
              <a:t>    - R²</a:t>
            </a:r>
            <a:r>
              <a:rPr lang="ja-JP" altLang="en-US" sz="1200" dirty="0">
                <a:latin typeface="IBM Plex Sans JP Light 本文"/>
              </a:rPr>
              <a:t>（決定係数）</a:t>
            </a:r>
            <a:endParaRPr lang="ja-JP" altLang="en-US" sz="1200" dirty="0"/>
          </a:p>
        </p:txBody>
      </p:sp>
      <p:sp>
        <p:nvSpPr>
          <p:cNvPr id="5" name="吹き出し: 四角形 4">
            <a:extLst>
              <a:ext uri="{FF2B5EF4-FFF2-40B4-BE49-F238E27FC236}">
                <a16:creationId xmlns:a16="http://schemas.microsoft.com/office/drawing/2014/main" id="{F8CEE5BA-83D4-C820-89CB-F1BE4D0F2399}"/>
              </a:ext>
            </a:extLst>
          </p:cNvPr>
          <p:cNvSpPr/>
          <p:nvPr/>
        </p:nvSpPr>
        <p:spPr bwMode="auto">
          <a:xfrm>
            <a:off x="717550" y="5335091"/>
            <a:ext cx="5459584" cy="938709"/>
          </a:xfrm>
          <a:prstGeom prst="wedgeRectCallout">
            <a:avLst>
              <a:gd name="adj1" fmla="val 61377"/>
              <a:gd name="adj2" fmla="val -3804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誤差を二乗して平均化したもの。数値が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-RMSE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a:t>
            </a:r>
            <a:r>
              <a:rPr kumimoji="0" lang="en-US" altLang="ja-JP" sz="900" b="0" i="0" u="none" strike="noStrike" cap="none" normalizeH="0" baseline="0" dirty="0">
                <a:ln>
                  <a:noFill/>
                </a:ln>
                <a:solidFill>
                  <a:schemeClr val="tx1"/>
                </a:solidFill>
                <a:effectLst/>
                <a:latin typeface="+mn-lt"/>
              </a:rPr>
              <a:t>MSE</a:t>
            </a:r>
            <a:r>
              <a:rPr kumimoji="0" lang="ja-JP" altLang="en-US" sz="900" b="0" i="0" u="none" strike="noStrike" cap="none" normalizeH="0" baseline="0" dirty="0">
                <a:ln>
                  <a:noFill/>
                </a:ln>
                <a:solidFill>
                  <a:schemeClr val="tx1"/>
                </a:solidFill>
                <a:effectLst/>
                <a:latin typeface="+mn-lt"/>
              </a:rPr>
              <a:t>の平方根を取ったもの。数値が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defTabSz="914400" fontAlgn="base">
              <a:lnSpc>
                <a:spcPct val="120000"/>
              </a:lnSpc>
              <a:spcBef>
                <a:spcPct val="0"/>
              </a:spcBef>
              <a:spcAft>
                <a:spcPct val="0"/>
              </a:spcAft>
            </a:pPr>
            <a:r>
              <a:rPr kumimoji="0" lang="en-US" altLang="ja-JP" sz="900" b="0" i="0" u="none" strike="noStrike" cap="none" normalizeH="0" baseline="0" dirty="0">
                <a:ln>
                  <a:noFill/>
                </a:ln>
                <a:solidFill>
                  <a:schemeClr val="tx1"/>
                </a:solidFill>
                <a:effectLst/>
                <a:latin typeface="+mn-lt"/>
              </a:rPr>
              <a:t>-MAE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実際の値と予測値のズレをそのまま平均化したもの。数値が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-MAPE</a:t>
            </a:r>
            <a:r>
              <a:rPr kumimoji="0" lang="ja-JP" altLang="en-US" sz="900" b="0" i="0" u="none" strike="noStrike" cap="none" normalizeH="0" baseline="0" dirty="0">
                <a:ln>
                  <a:noFill/>
                </a:ln>
                <a:solidFill>
                  <a:schemeClr val="tx1"/>
                </a:solidFill>
                <a:effectLst/>
                <a:latin typeface="+mn-lt"/>
              </a:rPr>
              <a:t> → 誤差をパーセンテージで表したもの。</a:t>
            </a:r>
            <a:r>
              <a:rPr kumimoji="0" lang="en-US" altLang="ja-JP" sz="900" b="1" i="0" u="none" strike="noStrike" cap="none" normalizeH="0" baseline="0" dirty="0">
                <a:ln>
                  <a:noFill/>
                </a:ln>
                <a:solidFill>
                  <a:schemeClr val="tx1"/>
                </a:solidFill>
                <a:effectLst/>
                <a:latin typeface="+mn-lt"/>
              </a:rPr>
              <a:t>100%</a:t>
            </a:r>
            <a:r>
              <a:rPr kumimoji="0" lang="ja-JP" altLang="en-US" sz="900" b="1" i="0" u="none" strike="noStrike" cap="none" normalizeH="0" baseline="0" dirty="0">
                <a:ln>
                  <a:noFill/>
                </a:ln>
                <a:solidFill>
                  <a:schemeClr val="tx1"/>
                </a:solidFill>
                <a:effectLst/>
                <a:latin typeface="+mn-lt"/>
              </a:rPr>
              <a:t>を超える</a:t>
            </a:r>
            <a:r>
              <a:rPr kumimoji="0" lang="ja-JP" altLang="en-US" sz="900" b="0" i="0" u="none" strike="noStrike" cap="none" normalizeH="0" baseline="0" dirty="0">
                <a:ln>
                  <a:noFill/>
                </a:ln>
                <a:solidFill>
                  <a:schemeClr val="tx1"/>
                </a:solidFill>
                <a:effectLst/>
                <a:latin typeface="+mn-lt"/>
              </a:rPr>
              <a:t>と予測精度が低い。</a:t>
            </a:r>
            <a:r>
              <a:rPr lang="ja-JP" altLang="en-US" sz="900" dirty="0">
                <a:solidFill>
                  <a:schemeClr val="tx1"/>
                </a:solidFill>
              </a:rPr>
              <a:t>（傾向にある）</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-R²</a:t>
            </a:r>
            <a:r>
              <a:rPr lang="ja-JP" altLang="en-US" sz="900" dirty="0">
                <a:solidFill>
                  <a:schemeClr val="tx1"/>
                </a:solidFill>
              </a:rPr>
              <a:t> → 予測モデルがどれだけ実データを説明できているかを示す指標。</a:t>
            </a:r>
            <a:r>
              <a:rPr lang="en-US" altLang="ja-JP" sz="900" b="1" dirty="0">
                <a:solidFill>
                  <a:schemeClr val="tx1"/>
                </a:solidFill>
              </a:rPr>
              <a:t>1</a:t>
            </a:r>
            <a:r>
              <a:rPr lang="ja-JP" altLang="en-US" sz="900" b="1" dirty="0">
                <a:solidFill>
                  <a:schemeClr val="tx1"/>
                </a:solidFill>
              </a:rPr>
              <a:t>に近い</a:t>
            </a:r>
            <a:r>
              <a:rPr lang="ja-JP" altLang="en-US" sz="900" dirty="0">
                <a:solidFill>
                  <a:schemeClr val="tx1"/>
                </a:solidFill>
              </a:rPr>
              <a:t>ほど精度が高い。</a:t>
            </a:r>
            <a:endParaRPr kumimoji="0" lang="ja-JP" altLang="en-US" sz="900" b="0" i="0" u="none" strike="noStrike" cap="none" normalizeH="0" baseline="0" dirty="0">
              <a:ln>
                <a:noFill/>
              </a:ln>
              <a:solidFill>
                <a:schemeClr val="tx1"/>
              </a:solidFill>
              <a:effectLst/>
              <a:latin typeface="+mn-lt"/>
            </a:endParaRPr>
          </a:p>
        </p:txBody>
      </p:sp>
      <p:sp>
        <p:nvSpPr>
          <p:cNvPr id="6" name="四角形: メモ 5">
            <a:extLst>
              <a:ext uri="{FF2B5EF4-FFF2-40B4-BE49-F238E27FC236}">
                <a16:creationId xmlns:a16="http://schemas.microsoft.com/office/drawing/2014/main" id="{55493C3E-7A6E-A35A-6456-0E8C2C368EA5}"/>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課題１については、</a:t>
            </a:r>
            <a:r>
              <a:rPr lang="ja-JP" altLang="en-US" sz="1000" b="0" i="0" dirty="0">
                <a:solidFill>
                  <a:srgbClr val="222222"/>
                </a:solidFill>
                <a:effectLst/>
                <a:latin typeface="Arial" panose="020B0604020202020204" pitchFamily="34" charset="0"/>
              </a:rPr>
              <a:t>学生同士の相談、および</a:t>
            </a:r>
            <a:r>
              <a:rPr lang="en-US" altLang="ja-JP" sz="1000" b="0" i="0" dirty="0">
                <a:solidFill>
                  <a:srgbClr val="222222"/>
                </a:solidFill>
                <a:effectLst/>
                <a:latin typeface="Arial" panose="020B0604020202020204" pitchFamily="34" charset="0"/>
              </a:rPr>
              <a:t>ChatGPT</a:t>
            </a:r>
            <a:r>
              <a:rPr lang="ja-JP" altLang="en-US" sz="1000" b="0" i="0" dirty="0">
                <a:solidFill>
                  <a:srgbClr val="222222"/>
                </a:solidFill>
                <a:effectLst/>
                <a:latin typeface="Arial" panose="020B0604020202020204" pitchFamily="34" charset="0"/>
              </a:rPr>
              <a:t>などの生成</a:t>
            </a:r>
            <a:r>
              <a:rPr lang="en-US" altLang="ja-JP" sz="1000" b="0" i="0" dirty="0">
                <a:solidFill>
                  <a:srgbClr val="222222"/>
                </a:solidFill>
                <a:effectLst/>
                <a:latin typeface="Arial" panose="020B0604020202020204" pitchFamily="34" charset="0"/>
              </a:rPr>
              <a:t>AI</a:t>
            </a:r>
            <a:r>
              <a:rPr lang="ja-JP" altLang="en-US" sz="1000" b="0" i="0" dirty="0">
                <a:solidFill>
                  <a:srgbClr val="222222"/>
                </a:solidFill>
                <a:effectLst/>
                <a:latin typeface="Arial" panose="020B0604020202020204" pitchFamily="34" charset="0"/>
              </a:rPr>
              <a:t>の使用は歓迎です。なるべく他の学生と成果物が被らないように留意してください。次回の授業で発表いただきますので、それまでに課題への回答及び発表準備をお願いします。</a:t>
            </a:r>
            <a:endParaRPr lang="en-US" altLang="ja-JP" sz="1000" b="0" i="0" dirty="0">
              <a:solidFill>
                <a:srgbClr val="222222"/>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B82523CA-E06A-9C6E-4ABD-588530675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789" y="788689"/>
            <a:ext cx="1069553" cy="1085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2B5625-318E-9067-CF5B-007E5264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990" y="742918"/>
            <a:ext cx="1173836" cy="11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4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AC68-3608-BCD7-3E21-9C16D720DF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CA80E7-32AB-4CEA-4D8E-410173FD01B6}"/>
              </a:ext>
            </a:extLst>
          </p:cNvPr>
          <p:cNvSpPr>
            <a:spLocks noGrp="1"/>
          </p:cNvSpPr>
          <p:nvPr>
            <p:ph type="title"/>
          </p:nvPr>
        </p:nvSpPr>
        <p:spPr/>
        <p:txBody>
          <a:bodyPr/>
          <a:lstStyle/>
          <a:p>
            <a:r>
              <a:rPr kumimoji="1" lang="ja-JP" altLang="en-US" dirty="0"/>
              <a:t>第</a:t>
            </a:r>
            <a:r>
              <a:rPr lang="en-US" altLang="ja-JP" dirty="0"/>
              <a:t>9</a:t>
            </a:r>
            <a:r>
              <a:rPr kumimoji="1" lang="ja-JP" altLang="en-US" dirty="0"/>
              <a:t>章</a:t>
            </a:r>
            <a:r>
              <a:rPr kumimoji="1" lang="en-US" altLang="ja-JP" dirty="0"/>
              <a:t>:</a:t>
            </a:r>
            <a:r>
              <a:rPr lang="ja-JP" altLang="en-US" dirty="0"/>
              <a:t>課題２</a:t>
            </a:r>
            <a:endParaRPr kumimoji="1" lang="ja-JP" altLang="en-US" dirty="0"/>
          </a:p>
        </p:txBody>
      </p:sp>
      <p:sp>
        <p:nvSpPr>
          <p:cNvPr id="3" name="コンテンツ プレースホルダー 2">
            <a:extLst>
              <a:ext uri="{FF2B5EF4-FFF2-40B4-BE49-F238E27FC236}">
                <a16:creationId xmlns:a16="http://schemas.microsoft.com/office/drawing/2014/main" id="{DC8A819A-E9A2-82C0-81F0-631ED0BF1D4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今後皆さんが働く中で「金融</a:t>
            </a:r>
            <a:r>
              <a:rPr lang="en-US" altLang="ja-JP" sz="1200" dirty="0">
                <a:latin typeface="IBM Plex Sans JP Light 本文"/>
              </a:rPr>
              <a:t>×AI</a:t>
            </a:r>
            <a:r>
              <a:rPr lang="ja-JP" altLang="en-US" sz="1200" dirty="0">
                <a:latin typeface="IBM Plex Sans JP Light 本文"/>
              </a:rPr>
              <a:t>」を使ったプロダクトを企画・開発する場合、どのようなものを作りたいか</a:t>
            </a:r>
            <a:r>
              <a:rPr lang="en-US" altLang="ja-JP" sz="1200" dirty="0">
                <a:latin typeface="IBM Plex Sans JP Light 本文"/>
              </a:rPr>
              <a:t>/</a:t>
            </a:r>
            <a:r>
              <a:rPr lang="ja-JP" altLang="en-US" sz="1200" dirty="0">
                <a:latin typeface="IBM Plex Sans JP Light 本文"/>
              </a:rPr>
              <a:t>作るべきだと思うか、意見を纏めておいてください。（授業中に意見を伺い、議論する予定です）</a:t>
            </a:r>
            <a:br>
              <a:rPr lang="en-US" altLang="ja-JP" sz="1200" dirty="0">
                <a:latin typeface="IBM Plex Sans JP Light 本文"/>
              </a:rPr>
            </a:br>
            <a:endParaRPr lang="en-US" altLang="ja-JP" sz="1200" dirty="0">
              <a:latin typeface="IBM Plex Sans JP Light 本文"/>
            </a:endParaRPr>
          </a:p>
        </p:txBody>
      </p:sp>
      <p:sp>
        <p:nvSpPr>
          <p:cNvPr id="4" name="四角形: メモ 3">
            <a:extLst>
              <a:ext uri="{FF2B5EF4-FFF2-40B4-BE49-F238E27FC236}">
                <a16:creationId xmlns:a16="http://schemas.microsoft.com/office/drawing/2014/main" id="{CDC4DEB8-AAD1-9B19-FC4E-E95CB9AD362B}"/>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課題２については、正解はありません。自由</a:t>
            </a:r>
            <a:r>
              <a:rPr lang="ja-JP" altLang="en-US" sz="1000">
                <a:solidFill>
                  <a:srgbClr val="222222"/>
                </a:solidFill>
                <a:latin typeface="Arial" panose="020B0604020202020204" pitchFamily="34" charset="0"/>
              </a:rPr>
              <a:t>に考えて当日発表してください。</a:t>
            </a:r>
            <a:endParaRPr lang="en-US" altLang="ja-JP" sz="1000" b="0" i="0" dirty="0">
              <a:solidFill>
                <a:srgbClr val="222222"/>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29397C17-2309-E0D4-FE6B-FC128B10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51" y="2716107"/>
            <a:ext cx="2828589" cy="33924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3D0F617-A903-A119-D8F8-4195082C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474" y="3095412"/>
            <a:ext cx="1648521" cy="188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00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B198-4B53-66EB-660A-9104472375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4ADC94-AC25-A9AE-8AF3-8196590E835C}"/>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3" name="コンテンツ プレースホルダー 2">
            <a:extLst>
              <a:ext uri="{FF2B5EF4-FFF2-40B4-BE49-F238E27FC236}">
                <a16:creationId xmlns:a16="http://schemas.microsoft.com/office/drawing/2014/main" id="{E4BFC059-3D88-3EEE-6EB8-333ED96C78FA}"/>
              </a:ext>
            </a:extLst>
          </p:cNvPr>
          <p:cNvSpPr>
            <a:spLocks noGrp="1"/>
          </p:cNvSpPr>
          <p:nvPr>
            <p:ph sz="quarter" idx="15"/>
          </p:nvPr>
        </p:nvSpPr>
        <p:spPr>
          <a:xfrm>
            <a:off x="289558" y="1719262"/>
            <a:ext cx="11612879" cy="4288536"/>
          </a:xfrm>
        </p:spPr>
        <p:txBody>
          <a:bodyPr/>
          <a:lstStyle/>
          <a:p>
            <a:r>
              <a:rPr lang="ja-JP" altLang="en-US" sz="1800" dirty="0"/>
              <a:t>演習用に</a:t>
            </a:r>
            <a:r>
              <a:rPr lang="en-US" altLang="ja-JP" sz="1800" dirty="0"/>
              <a:t>Google Colab </a:t>
            </a:r>
            <a:r>
              <a:rPr lang="ja-JP" altLang="en-US" sz="1800" dirty="0"/>
              <a:t>を準備する</a:t>
            </a:r>
            <a:r>
              <a:rPr lang="en-US" altLang="ja-JP" sz="1800" dirty="0"/>
              <a:t>	</a:t>
            </a:r>
          </a:p>
          <a:p>
            <a:pPr marL="171450" indent="-171450">
              <a:buFont typeface="Wingdings" panose="05000000000000000000" pitchFamily="2" charset="2"/>
              <a:buChar char="Ø"/>
            </a:pPr>
            <a:r>
              <a:rPr lang="en-US" altLang="ja-JP" sz="1800" dirty="0"/>
              <a:t>Google</a:t>
            </a:r>
            <a:r>
              <a:rPr lang="ja-JP" altLang="en-US" sz="1800" dirty="0"/>
              <a:t>アカウントを用意し、ログインする</a:t>
            </a:r>
            <a:endParaRPr lang="en-US" altLang="ja-JP" sz="1800" dirty="0"/>
          </a:p>
          <a:p>
            <a:pPr marL="171450" indent="-171450">
              <a:buFont typeface="Wingdings" panose="05000000000000000000" pitchFamily="2" charset="2"/>
              <a:buChar char="Ø"/>
            </a:pPr>
            <a:r>
              <a:rPr lang="en-US" altLang="ja-JP" sz="1800" dirty="0">
                <a:hlinkClick r:id="rId2"/>
              </a:rPr>
              <a:t>Colab</a:t>
            </a:r>
            <a:r>
              <a:rPr lang="ja-JP" altLang="en-US" sz="1800" dirty="0"/>
              <a:t>にアクセスし、プログラムを書くノートブックを作成する</a:t>
            </a:r>
          </a:p>
        </p:txBody>
      </p:sp>
    </p:spTree>
    <p:extLst>
      <p:ext uri="{BB962C8B-B14F-4D97-AF65-F5344CB8AC3E}">
        <p14:creationId xmlns:p14="http://schemas.microsoft.com/office/powerpoint/2010/main" val="39887486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3E72-D6AD-3D78-A155-83D00B0A7F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83C5C0-7BBB-A91F-8A72-B70F6F720FBD}"/>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C793FD8B-BE9A-EECF-1B19-E6A5D3FA47DF}"/>
              </a:ext>
            </a:extLst>
          </p:cNvPr>
          <p:cNvPicPr>
            <a:picLocks noChangeAspect="1"/>
          </p:cNvPicPr>
          <p:nvPr/>
        </p:nvPicPr>
        <p:blipFill>
          <a:blip r:embed="rId2"/>
          <a:stretch>
            <a:fillRect/>
          </a:stretch>
        </p:blipFill>
        <p:spPr>
          <a:xfrm>
            <a:off x="1559086" y="1742263"/>
            <a:ext cx="7250027" cy="4105127"/>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42F0DD94-EE8B-D9A7-6F0E-C5AF8E7539F4}"/>
              </a:ext>
            </a:extLst>
          </p:cNvPr>
          <p:cNvSpPr/>
          <p:nvPr/>
        </p:nvSpPr>
        <p:spPr bwMode="auto">
          <a:xfrm>
            <a:off x="9440027" y="788005"/>
            <a:ext cx="2328761" cy="954258"/>
          </a:xfrm>
          <a:prstGeom prst="wedgeRectCallout">
            <a:avLst>
              <a:gd name="adj1" fmla="val -95016"/>
              <a:gd name="adj2" fmla="val 611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1400" b="0" i="0" u="none" strike="noStrike" cap="none" normalizeH="0" baseline="0" dirty="0">
                <a:ln>
                  <a:noFill/>
                </a:ln>
                <a:solidFill>
                  <a:schemeClr val="tx1"/>
                </a:solidFill>
                <a:effectLst/>
                <a:latin typeface="+mn-lt"/>
              </a:rPr>
              <a:t>Google</a:t>
            </a:r>
            <a:r>
              <a:rPr kumimoji="0" lang="ja-JP" altLang="en-US" sz="1400" b="0" i="0" u="none" strike="noStrike" cap="none" normalizeH="0" baseline="0" dirty="0">
                <a:ln>
                  <a:noFill/>
                </a:ln>
                <a:solidFill>
                  <a:schemeClr val="tx1"/>
                </a:solidFill>
                <a:effectLst/>
                <a:latin typeface="+mn-lt"/>
              </a:rPr>
              <a:t>アカウントにログインする。アカウントがない場合は作成する。</a:t>
            </a:r>
          </a:p>
        </p:txBody>
      </p:sp>
    </p:spTree>
    <p:extLst>
      <p:ext uri="{BB962C8B-B14F-4D97-AF65-F5344CB8AC3E}">
        <p14:creationId xmlns:p14="http://schemas.microsoft.com/office/powerpoint/2010/main" val="16987306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FC08-0536-42E4-429A-A5C1947FF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1F2BCD-8510-03B9-1BC6-5E1F8D6AFC4D}"/>
              </a:ext>
            </a:extLst>
          </p:cNvPr>
          <p:cNvSpPr>
            <a:spLocks noGrp="1"/>
          </p:cNvSpPr>
          <p:nvPr>
            <p:ph type="title"/>
          </p:nvPr>
        </p:nvSpPr>
        <p:spPr/>
        <p:txBody>
          <a:bodyPr/>
          <a:lstStyle/>
          <a:p>
            <a:r>
              <a:rPr kumimoji="1" lang="ja-JP" altLang="en-US" dirty="0"/>
              <a:t>第１０章</a:t>
            </a:r>
            <a:r>
              <a:rPr kumimoji="1" lang="en-US" altLang="ja-JP" dirty="0"/>
              <a:t>:</a:t>
            </a:r>
            <a:r>
              <a:rPr kumimoji="1" lang="ja-JP" altLang="en-US" dirty="0"/>
              <a:t>準備</a:t>
            </a:r>
          </a:p>
        </p:txBody>
      </p:sp>
      <p:pic>
        <p:nvPicPr>
          <p:cNvPr id="4" name="図 3">
            <a:extLst>
              <a:ext uri="{FF2B5EF4-FFF2-40B4-BE49-F238E27FC236}">
                <a16:creationId xmlns:a16="http://schemas.microsoft.com/office/drawing/2014/main" id="{0468776E-50B6-2FFC-F2A8-A6F3D1AB23BF}"/>
              </a:ext>
            </a:extLst>
          </p:cNvPr>
          <p:cNvPicPr>
            <a:picLocks noChangeAspect="1"/>
          </p:cNvPicPr>
          <p:nvPr/>
        </p:nvPicPr>
        <p:blipFill>
          <a:blip r:embed="rId2"/>
          <a:stretch>
            <a:fillRect/>
          </a:stretch>
        </p:blipFill>
        <p:spPr>
          <a:xfrm>
            <a:off x="1632843" y="1552506"/>
            <a:ext cx="7394730" cy="4174005"/>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C57BA932-33C2-7778-A7E3-8CD49117BCD1}"/>
              </a:ext>
            </a:extLst>
          </p:cNvPr>
          <p:cNvSpPr/>
          <p:nvPr/>
        </p:nvSpPr>
        <p:spPr bwMode="auto">
          <a:xfrm>
            <a:off x="4466743" y="5894261"/>
            <a:ext cx="2769516" cy="858479"/>
          </a:xfrm>
          <a:prstGeom prst="wedgeRectCallout">
            <a:avLst>
              <a:gd name="adj1" fmla="val -76424"/>
              <a:gd name="adj2" fmla="val -11660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「ノートブックを新規作成」を押してプログラムを書くノートブックを作成する。</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74746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26FB7-DB61-6210-BEC7-7088CBAB4CF9}"/>
              </a:ext>
            </a:extLst>
          </p:cNvPr>
          <p:cNvSpPr>
            <a:spLocks noGrp="1"/>
          </p:cNvSpPr>
          <p:nvPr>
            <p:ph type="title"/>
          </p:nvPr>
        </p:nvSpPr>
        <p:spPr>
          <a:xfrm>
            <a:off x="280416" y="268224"/>
            <a:ext cx="10905745" cy="473456"/>
          </a:xfrm>
        </p:spPr>
        <p:txBody>
          <a:bodyPr/>
          <a:lstStyle/>
          <a:p>
            <a:r>
              <a:rPr lang="en-US" altLang="ja-JP" b="1">
                <a:solidFill>
                  <a:schemeClr val="accent1"/>
                </a:solidFill>
              </a:rPr>
              <a:t>Self-introduction</a:t>
            </a:r>
            <a:endParaRPr kumimoji="1" lang="ja-JP" altLang="en-US" b="1" dirty="0"/>
          </a:p>
        </p:txBody>
      </p:sp>
      <p:sp>
        <p:nvSpPr>
          <p:cNvPr id="5" name="フッター プレースホルダー 4">
            <a:extLst>
              <a:ext uri="{FF2B5EF4-FFF2-40B4-BE49-F238E27FC236}">
                <a16:creationId xmlns:a16="http://schemas.microsoft.com/office/drawing/2014/main" id="{CEE0A73E-B680-70DB-E092-BE37F6AD2197}"/>
              </a:ext>
            </a:extLst>
          </p:cNvPr>
          <p:cNvSpPr>
            <a:spLocks noGrp="1"/>
          </p:cNvSpPr>
          <p:nvPr>
            <p:ph type="ftr" sz="quarter" idx="10"/>
          </p:nvPr>
        </p:nvSpPr>
        <p:spPr/>
        <p:txBody>
          <a:bodyPr/>
          <a:lstStyle/>
          <a:p>
            <a:r>
              <a:rPr lang="en-US"/>
              <a:t>Group Name / DOC ID / Month XX, 2022 / © 2022 IBM Corporation</a:t>
            </a:r>
            <a:endParaRPr lang="en-US" dirty="0"/>
          </a:p>
        </p:txBody>
      </p:sp>
      <p:sp>
        <p:nvSpPr>
          <p:cNvPr id="6" name="スライド番号プレースホルダー 5">
            <a:extLst>
              <a:ext uri="{FF2B5EF4-FFF2-40B4-BE49-F238E27FC236}">
                <a16:creationId xmlns:a16="http://schemas.microsoft.com/office/drawing/2014/main" id="{01F46612-1849-4A22-4AC5-B8796C19630F}"/>
              </a:ext>
            </a:extLst>
          </p:cNvPr>
          <p:cNvSpPr>
            <a:spLocks noGrp="1"/>
          </p:cNvSpPr>
          <p:nvPr>
            <p:ph type="sldNum" sz="quarter" idx="11"/>
          </p:nvPr>
        </p:nvSpPr>
        <p:spPr>
          <a:xfrm>
            <a:off x="11850670" y="6464808"/>
            <a:ext cx="60914" cy="123111"/>
          </a:xfrm>
        </p:spPr>
        <p:txBody>
          <a:bodyPr/>
          <a:lstStyle/>
          <a:p>
            <a:fld id="{59395FB3-9C97-154F-86B2-7E381B951268}" type="slidenum">
              <a:rPr lang="en-US" smtClean="0"/>
              <a:pPr/>
              <a:t>2</a:t>
            </a:fld>
            <a:endParaRPr lang="en-US" dirty="0"/>
          </a:p>
        </p:txBody>
      </p:sp>
      <p:sp>
        <p:nvSpPr>
          <p:cNvPr id="4" name="テキスト プレースホルダー 2">
            <a:extLst>
              <a:ext uri="{FF2B5EF4-FFF2-40B4-BE49-F238E27FC236}">
                <a16:creationId xmlns:a16="http://schemas.microsoft.com/office/drawing/2014/main" id="{8F1C9B84-9D7A-F23F-1858-481CB4A5E47F}"/>
              </a:ext>
            </a:extLst>
          </p:cNvPr>
          <p:cNvSpPr txBox="1">
            <a:spLocks/>
          </p:cNvSpPr>
          <p:nvPr/>
        </p:nvSpPr>
        <p:spPr>
          <a:xfrm>
            <a:off x="3515361" y="819555"/>
            <a:ext cx="8484409" cy="565912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9pPr>
          </a:lstStyle>
          <a:p>
            <a:r>
              <a:rPr lang="en-US" altLang="ja-JP" sz="1333" b="1" dirty="0">
                <a:latin typeface="+mn-lt"/>
                <a:ea typeface="BIZ UDPゴシック" panose="020B0400000000000000" pitchFamily="50" charset="-128"/>
              </a:rPr>
              <a:t>PROFESSIONAL SUMMARY</a:t>
            </a:r>
          </a:p>
          <a:p>
            <a:r>
              <a:rPr lang="ja-JP" altLang="en-US" sz="1333" dirty="0">
                <a:latin typeface="+mn-lt"/>
                <a:ea typeface="BIZ UDPゴシック" panose="020B0400000000000000" pitchFamily="50" charset="-128"/>
              </a:rPr>
              <a:t>ソフトウェアエンジニアリングとデータサイエンスの領域で経験を積んでおり、これまで金融アドバイザリー、保険、税務、会計、ソフトウェアといった分野の業務に関わってまいりました。</a:t>
            </a:r>
            <a:endParaRPr lang="en-US" altLang="ja-JP" sz="1333" dirty="0">
              <a:latin typeface="+mn-lt"/>
              <a:ea typeface="BIZ UDPゴシック" panose="020B0400000000000000" pitchFamily="50" charset="-128"/>
            </a:endParaRPr>
          </a:p>
          <a:p>
            <a:r>
              <a:rPr lang="en-US" altLang="ja-JP" sz="1333" b="1" dirty="0">
                <a:latin typeface="+mn-lt"/>
                <a:ea typeface="BIZ UDPゴシック" panose="020B0400000000000000" pitchFamily="50" charset="-128"/>
              </a:rPr>
              <a:t>EXPERIENCE</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Advisory Data Scientist</a:t>
            </a:r>
            <a:r>
              <a:rPr lang="en-US" altLang="ja-JP" sz="1333" dirty="0">
                <a:latin typeface="+mn-lt"/>
                <a:ea typeface="BIZ UDPゴシック" panose="020B0400000000000000" pitchFamily="50" charset="-128"/>
              </a:rPr>
              <a:t>, IBM, July 2022 - Present</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Senior Data Scientist</a:t>
            </a:r>
            <a:r>
              <a:rPr lang="en-US" altLang="ja-JP" sz="1333" dirty="0">
                <a:latin typeface="+mn-lt"/>
                <a:ea typeface="BIZ UDPゴシック" panose="020B0400000000000000" pitchFamily="50" charset="-128"/>
              </a:rPr>
              <a:t>, Deloitte, October 2020 – June 2022</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Data Scientist</a:t>
            </a:r>
            <a:r>
              <a:rPr lang="en-US" altLang="ja-JP" sz="1333" dirty="0">
                <a:latin typeface="+mn-lt"/>
                <a:ea typeface="BIZ UDPゴシック" panose="020B0400000000000000" pitchFamily="50" charset="-128"/>
              </a:rPr>
              <a:t>, EY, July 2019 – September 2020</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Actuary</a:t>
            </a:r>
            <a:r>
              <a:rPr lang="en-US" altLang="ja-JP" sz="1333" dirty="0">
                <a:latin typeface="+mn-lt"/>
                <a:ea typeface="BIZ UDPゴシック" panose="020B0400000000000000" pitchFamily="50" charset="-128"/>
              </a:rPr>
              <a:t>, AXA, October 2017 – June 2019</a:t>
            </a:r>
          </a:p>
          <a:p>
            <a:r>
              <a:rPr lang="en-US" altLang="ja-JP" sz="1333" b="1" dirty="0">
                <a:latin typeface="+mn-lt"/>
                <a:ea typeface="BIZ UDPゴシック" panose="020B0400000000000000" pitchFamily="50" charset="-128"/>
              </a:rPr>
              <a:t>EDUCATION</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Doctor of Philosophy (PhD), Artificial Intelligence, 2021 – 2024 | Tokyo, Japan </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Master of Business Administration</a:t>
            </a:r>
            <a:r>
              <a:rPr lang="ja-JP" altLang="en-US" sz="1333" dirty="0">
                <a:latin typeface="+mn-lt"/>
                <a:ea typeface="BIZ UDPゴシック" panose="020B0400000000000000" pitchFamily="50" charset="-128"/>
              </a:rPr>
              <a:t> </a:t>
            </a:r>
            <a:r>
              <a:rPr lang="en-US" altLang="ja-JP" sz="1333" dirty="0">
                <a:latin typeface="+mn-lt"/>
                <a:ea typeface="BIZ UDPゴシック" panose="020B0400000000000000" pitchFamily="50" charset="-128"/>
              </a:rPr>
              <a:t>(MBA), Financial Engineering, 2015 – 2017 | Tokyo, Japan</a:t>
            </a:r>
          </a:p>
          <a:p>
            <a:r>
              <a:rPr lang="en-US" altLang="ja-JP" sz="1333" b="1" dirty="0">
                <a:latin typeface="+mn-lt"/>
                <a:ea typeface="BIZ UDPゴシック" panose="020B0400000000000000" pitchFamily="50" charset="-128"/>
              </a:rPr>
              <a:t>SKILLS</a:t>
            </a:r>
          </a:p>
          <a:p>
            <a:r>
              <a:rPr lang="ja-JP" altLang="en-US" sz="1333" dirty="0">
                <a:latin typeface="+mn-lt"/>
                <a:ea typeface="BIZ UDPゴシック" panose="020B0400000000000000" pitchFamily="50" charset="-128"/>
              </a:rPr>
              <a:t>アクチュアリーサイエンス（保険数理）</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統計学</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機械学習</a:t>
            </a:r>
            <a:r>
              <a:rPr lang="en-US" altLang="ja-JP" sz="1333" dirty="0">
                <a:latin typeface="+mn-lt"/>
                <a:ea typeface="BIZ UDPゴシック" panose="020B0400000000000000" pitchFamily="50" charset="-128"/>
              </a:rPr>
              <a:t>, C#, VBA, JavaScript, HTML, SAS, R, MATLAB, Microsoft SQL Server, Power BI, Alteryx, Microsoft Access, </a:t>
            </a:r>
            <a:r>
              <a:rPr lang="ja-JP" altLang="en-US" sz="1333" dirty="0">
                <a:latin typeface="+mn-lt"/>
                <a:ea typeface="BIZ UDPゴシック" panose="020B0400000000000000" pitchFamily="50" charset="-128"/>
              </a:rPr>
              <a:t>金融工学</a:t>
            </a:r>
            <a:r>
              <a:rPr lang="en-US" altLang="ja-JP" sz="1333" dirty="0">
                <a:latin typeface="+mn-lt"/>
                <a:ea typeface="BIZ UDPゴシック" panose="020B0400000000000000" pitchFamily="50" charset="-128"/>
              </a:rPr>
              <a:t>, Spotfire, UiPath, Tableau, EViews, Microsoft Azure, AWS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Amazon Web Services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Mathematica, </a:t>
            </a:r>
            <a:r>
              <a:rPr lang="ja-JP" altLang="en-US" sz="1333" dirty="0">
                <a:latin typeface="+mn-lt"/>
                <a:ea typeface="BIZ UDPゴシック" panose="020B0400000000000000" pitchFamily="50" charset="-128"/>
              </a:rPr>
              <a:t>自然言語処理（</a:t>
            </a:r>
            <a:r>
              <a:rPr lang="en-US" altLang="ja-JP" sz="1333" dirty="0">
                <a:latin typeface="+mn-lt"/>
                <a:ea typeface="BIZ UDPゴシック" panose="020B0400000000000000" pitchFamily="50" charset="-128"/>
              </a:rPr>
              <a:t>NLP</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Python</a:t>
            </a:r>
          </a:p>
          <a:p>
            <a:r>
              <a:rPr lang="en-US" altLang="ja-JP" sz="1333" b="1" dirty="0">
                <a:latin typeface="+mn-lt"/>
                <a:ea typeface="BIZ UDPゴシック" panose="020B0400000000000000" pitchFamily="50" charset="-128"/>
              </a:rPr>
              <a:t>RESEARCH</a:t>
            </a:r>
          </a:p>
          <a:p>
            <a:r>
              <a:rPr lang="en-US" altLang="ja-JP" sz="1333" dirty="0">
                <a:latin typeface="+mn-lt"/>
                <a:ea typeface="BIZ UDPゴシック" panose="020B0400000000000000" pitchFamily="50" charset="-128"/>
              </a:rPr>
              <a:t>https://researchmap.jp/reitaguchi</a:t>
            </a:r>
          </a:p>
        </p:txBody>
      </p:sp>
      <p:sp>
        <p:nvSpPr>
          <p:cNvPr id="9" name="Title">
            <a:extLst>
              <a:ext uri="{FF2B5EF4-FFF2-40B4-BE49-F238E27FC236}">
                <a16:creationId xmlns:a16="http://schemas.microsoft.com/office/drawing/2014/main" id="{306E5D33-6CD0-0D2C-E189-1396C63AD075}"/>
              </a:ext>
            </a:extLst>
          </p:cNvPr>
          <p:cNvSpPr txBox="1">
            <a:spLocks/>
          </p:cNvSpPr>
          <p:nvPr/>
        </p:nvSpPr>
        <p:spPr>
          <a:xfrm>
            <a:off x="280419" y="843419"/>
            <a:ext cx="3080333" cy="51509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kumimoji="1"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kumimoji="1" sz="2220">
                <a:solidFill>
                  <a:srgbClr val="191919"/>
                </a:solidFill>
                <a:latin typeface="IBM Plex Sans Light" pitchFamily="34" charset="0"/>
              </a:defRPr>
            </a:lvl2pPr>
            <a:lvl3pPr algn="l" rtl="0" eaLnBrk="1" fontAlgn="base" hangingPunct="1">
              <a:lnSpc>
                <a:spcPct val="90000"/>
              </a:lnSpc>
              <a:spcBef>
                <a:spcPct val="0"/>
              </a:spcBef>
              <a:spcAft>
                <a:spcPct val="0"/>
              </a:spcAft>
              <a:defRPr kumimoji="1" sz="2220">
                <a:solidFill>
                  <a:srgbClr val="191919"/>
                </a:solidFill>
                <a:latin typeface="IBM Plex Sans Light" pitchFamily="34" charset="0"/>
              </a:defRPr>
            </a:lvl3pPr>
            <a:lvl4pPr algn="l" rtl="0" eaLnBrk="1" fontAlgn="base" hangingPunct="1">
              <a:lnSpc>
                <a:spcPct val="90000"/>
              </a:lnSpc>
              <a:spcBef>
                <a:spcPct val="0"/>
              </a:spcBef>
              <a:spcAft>
                <a:spcPct val="0"/>
              </a:spcAft>
              <a:defRPr kumimoji="1" sz="2220">
                <a:solidFill>
                  <a:srgbClr val="191919"/>
                </a:solidFill>
                <a:latin typeface="IBM Plex Sans Light" pitchFamily="34" charset="0"/>
              </a:defRPr>
            </a:lvl4pPr>
            <a:lvl5pPr algn="l" rtl="0" eaLnBrk="1" fontAlgn="base" hangingPunct="1">
              <a:lnSpc>
                <a:spcPct val="90000"/>
              </a:lnSpc>
              <a:spcBef>
                <a:spcPct val="0"/>
              </a:spcBef>
              <a:spcAft>
                <a:spcPct val="0"/>
              </a:spcAft>
              <a:defRPr kumimoji="1"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kumimoji="1"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kumimoji="1"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kumimoji="1"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kumimoji="1" sz="2220">
                <a:solidFill>
                  <a:srgbClr val="191919"/>
                </a:solidFill>
                <a:latin typeface="IBM Plex Sans Light" pitchFamily="34" charset="0"/>
              </a:defRPr>
            </a:lvl9pPr>
          </a:lstStyle>
          <a:p>
            <a:pPr defTabSz="1219184"/>
            <a:br>
              <a:rPr lang="en-US" altLang="ja-JP"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r>
              <a:rPr lang="en-US" sz="2133" kern="0" dirty="0">
                <a:ea typeface=""/>
                <a:cs typeface="Arial" panose="020B0604020202020204" pitchFamily="34" charset="0"/>
              </a:rPr>
              <a:t>Rei Taguchi</a:t>
            </a:r>
          </a:p>
          <a:p>
            <a:pPr defTabSz="1219184"/>
            <a:r>
              <a:rPr lang="en-US" sz="1600" kern="0" dirty="0">
                <a:ea typeface=""/>
                <a:cs typeface="Arial" panose="020B0604020202020204" pitchFamily="34" charset="0"/>
              </a:rPr>
              <a:t>IBM Technology, Japan</a:t>
            </a:r>
            <a:r>
              <a:rPr lang="ja-JP" altLang="en-US" sz="1600" kern="0" dirty="0">
                <a:ea typeface=""/>
                <a:cs typeface="Arial" panose="020B0604020202020204" pitchFamily="34" charset="0"/>
              </a:rPr>
              <a:t> </a:t>
            </a:r>
            <a:br>
              <a:rPr lang="en-US" altLang="ja-JP" sz="2133" kern="0" dirty="0">
                <a:ea typeface=""/>
                <a:cs typeface="Arial" panose="020B0604020202020204" pitchFamily="34" charset="0"/>
              </a:rPr>
            </a:br>
            <a:br>
              <a:rPr lang="en-US" altLang="ja-JP" sz="2133" kern="0" dirty="0">
                <a:ea typeface=""/>
                <a:cs typeface="Arial" panose="020B0604020202020204" pitchFamily="34" charset="0"/>
              </a:rPr>
            </a:br>
            <a:endParaRPr lang="en-US" sz="1867" kern="0" dirty="0"/>
          </a:p>
        </p:txBody>
      </p:sp>
      <p:pic>
        <p:nvPicPr>
          <p:cNvPr id="10" name="図 9" descr="スーツを着た男性&#10;&#10;自動的に生成された説明">
            <a:extLst>
              <a:ext uri="{FF2B5EF4-FFF2-40B4-BE49-F238E27FC236}">
                <a16:creationId xmlns:a16="http://schemas.microsoft.com/office/drawing/2014/main" id="{C7D4D49F-6CA3-0D31-8217-E078A0BABB10}"/>
              </a:ext>
            </a:extLst>
          </p:cNvPr>
          <p:cNvPicPr>
            <a:picLocks noChangeAspect="1"/>
          </p:cNvPicPr>
          <p:nvPr/>
        </p:nvPicPr>
        <p:blipFill>
          <a:blip r:embed="rId2"/>
          <a:stretch>
            <a:fillRect/>
          </a:stretch>
        </p:blipFill>
        <p:spPr>
          <a:xfrm>
            <a:off x="280416" y="863600"/>
            <a:ext cx="1508393" cy="1514261"/>
          </a:xfrm>
          <a:prstGeom prst="rect">
            <a:avLst/>
          </a:prstGeom>
        </p:spPr>
      </p:pic>
    </p:spTree>
    <p:extLst>
      <p:ext uri="{BB962C8B-B14F-4D97-AF65-F5344CB8AC3E}">
        <p14:creationId xmlns:p14="http://schemas.microsoft.com/office/powerpoint/2010/main" val="8692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4E18-199B-1879-44B3-445FA3D33D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718CA1-4FB7-8147-C794-199656C61D01}"/>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43929BEC-1786-ADF8-2B3B-CA9543A9A4AD}"/>
              </a:ext>
            </a:extLst>
          </p:cNvPr>
          <p:cNvPicPr>
            <a:picLocks noChangeAspect="1"/>
          </p:cNvPicPr>
          <p:nvPr/>
        </p:nvPicPr>
        <p:blipFill>
          <a:blip r:embed="rId2"/>
          <a:stretch>
            <a:fillRect/>
          </a:stretch>
        </p:blipFill>
        <p:spPr>
          <a:xfrm>
            <a:off x="1552506" y="1307537"/>
            <a:ext cx="7531091" cy="4134849"/>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ACFBD1A2-4BA8-126E-E0D4-BFAEF9BF046D}"/>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3700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BB24-A30A-ACF3-1B8B-E4188EEC96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36598E-207C-6B32-CB53-7200BB40E91B}"/>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10" name="吹き出し: 四角形 9">
            <a:extLst>
              <a:ext uri="{FF2B5EF4-FFF2-40B4-BE49-F238E27FC236}">
                <a16:creationId xmlns:a16="http://schemas.microsoft.com/office/drawing/2014/main" id="{A7506772-0FDE-B877-A2AD-AF2A8B82B13C}"/>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pic>
        <p:nvPicPr>
          <p:cNvPr id="4" name="図 3">
            <a:extLst>
              <a:ext uri="{FF2B5EF4-FFF2-40B4-BE49-F238E27FC236}">
                <a16:creationId xmlns:a16="http://schemas.microsoft.com/office/drawing/2014/main" id="{85D0296D-6BFC-C6F8-47E9-A12F224C9F01}"/>
              </a:ext>
            </a:extLst>
          </p:cNvPr>
          <p:cNvPicPr>
            <a:picLocks noChangeAspect="1"/>
          </p:cNvPicPr>
          <p:nvPr/>
        </p:nvPicPr>
        <p:blipFill>
          <a:blip r:embed="rId2"/>
          <a:stretch>
            <a:fillRect/>
          </a:stretch>
        </p:blipFill>
        <p:spPr>
          <a:xfrm>
            <a:off x="1522949" y="1368310"/>
            <a:ext cx="7840331" cy="192933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ACCBBE8-B0E6-6864-F7A9-7C895120A5CF}"/>
              </a:ext>
            </a:extLst>
          </p:cNvPr>
          <p:cNvPicPr>
            <a:picLocks noChangeAspect="1"/>
          </p:cNvPicPr>
          <p:nvPr/>
        </p:nvPicPr>
        <p:blipFill>
          <a:blip r:embed="rId3"/>
          <a:stretch>
            <a:fillRect/>
          </a:stretch>
        </p:blipFill>
        <p:spPr>
          <a:xfrm>
            <a:off x="1522949" y="3429000"/>
            <a:ext cx="7840332" cy="1949526"/>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7E1B044E-9EF1-F082-9C82-8BBC444AF997}"/>
              </a:ext>
            </a:extLst>
          </p:cNvPr>
          <p:cNvSpPr/>
          <p:nvPr/>
        </p:nvSpPr>
        <p:spPr bwMode="auto">
          <a:xfrm>
            <a:off x="1795909" y="2012996"/>
            <a:ext cx="223666" cy="24998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1" name="吹き出し: 四角形 10">
            <a:extLst>
              <a:ext uri="{FF2B5EF4-FFF2-40B4-BE49-F238E27FC236}">
                <a16:creationId xmlns:a16="http://schemas.microsoft.com/office/drawing/2014/main" id="{BFFF98DE-2316-663B-7F14-56EEA082412E}"/>
              </a:ext>
            </a:extLst>
          </p:cNvPr>
          <p:cNvSpPr/>
          <p:nvPr/>
        </p:nvSpPr>
        <p:spPr bwMode="auto">
          <a:xfrm>
            <a:off x="2828720" y="2461541"/>
            <a:ext cx="1735608" cy="399324"/>
          </a:xfrm>
          <a:prstGeom prst="wedgeRectCallout">
            <a:avLst>
              <a:gd name="adj1" fmla="val -102774"/>
              <a:gd name="adj2" fmla="val -9483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実行ボタンを押す。</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387378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FD14-A59E-33C7-3CD7-CA0030C6A6BA}"/>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652A0288-1C03-A04F-4797-82BB5E844242}"/>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アルゴリズムの理論的な詳細は省きますが、次で紹介する回答例で使用したモデルについて整理します。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38288162-4504-0EC1-B4F1-C4332006AE98}"/>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aphicFrame>
        <p:nvGraphicFramePr>
          <p:cNvPr id="3" name="表 2">
            <a:extLst>
              <a:ext uri="{FF2B5EF4-FFF2-40B4-BE49-F238E27FC236}">
                <a16:creationId xmlns:a16="http://schemas.microsoft.com/office/drawing/2014/main" id="{F408FADD-893B-BCAF-5FEA-35873305E63F}"/>
              </a:ext>
            </a:extLst>
          </p:cNvPr>
          <p:cNvGraphicFramePr>
            <a:graphicFrameLocks noGrp="1"/>
          </p:cNvGraphicFramePr>
          <p:nvPr>
            <p:extLst>
              <p:ext uri="{D42A27DB-BD31-4B8C-83A1-F6EECF244321}">
                <p14:modId xmlns:p14="http://schemas.microsoft.com/office/powerpoint/2010/main" val="1043041768"/>
              </p:ext>
            </p:extLst>
          </p:nvPr>
        </p:nvGraphicFramePr>
        <p:xfrm>
          <a:off x="674854" y="1503648"/>
          <a:ext cx="9942346" cy="2331720"/>
        </p:xfrm>
        <a:graphic>
          <a:graphicData uri="http://schemas.openxmlformats.org/drawingml/2006/table">
            <a:tbl>
              <a:tblPr firstRow="1" bandRow="1">
                <a:tableStyleId>{77FBBBCB-588E-45F7-8197-1C2F8D5DC026}</a:tableStyleId>
              </a:tblPr>
              <a:tblGrid>
                <a:gridCol w="1363292">
                  <a:extLst>
                    <a:ext uri="{9D8B030D-6E8A-4147-A177-3AD203B41FA5}">
                      <a16:colId xmlns:a16="http://schemas.microsoft.com/office/drawing/2014/main" val="4133242895"/>
                    </a:ext>
                  </a:extLst>
                </a:gridCol>
                <a:gridCol w="3764886">
                  <a:extLst>
                    <a:ext uri="{9D8B030D-6E8A-4147-A177-3AD203B41FA5}">
                      <a16:colId xmlns:a16="http://schemas.microsoft.com/office/drawing/2014/main" val="991173458"/>
                    </a:ext>
                  </a:extLst>
                </a:gridCol>
                <a:gridCol w="2009982">
                  <a:extLst>
                    <a:ext uri="{9D8B030D-6E8A-4147-A177-3AD203B41FA5}">
                      <a16:colId xmlns:a16="http://schemas.microsoft.com/office/drawing/2014/main" val="3114315138"/>
                    </a:ext>
                  </a:extLst>
                </a:gridCol>
                <a:gridCol w="2804186">
                  <a:extLst>
                    <a:ext uri="{9D8B030D-6E8A-4147-A177-3AD203B41FA5}">
                      <a16:colId xmlns:a16="http://schemas.microsoft.com/office/drawing/2014/main" val="2485755502"/>
                    </a:ext>
                  </a:extLst>
                </a:gridCol>
              </a:tblGrid>
              <a:tr h="223381">
                <a:tc>
                  <a:txBody>
                    <a:bodyPr/>
                    <a:lstStyle/>
                    <a:p>
                      <a:pPr algn="l"/>
                      <a:r>
                        <a:rPr kumimoji="1" lang="ja-JP" altLang="en-US" sz="900" dirty="0">
                          <a:latin typeface="+mn-lt"/>
                        </a:rPr>
                        <a:t>モデル名</a:t>
                      </a:r>
                    </a:p>
                  </a:txBody>
                  <a:tcPr/>
                </a:tc>
                <a:tc>
                  <a:txBody>
                    <a:bodyPr/>
                    <a:lstStyle/>
                    <a:p>
                      <a:pPr algn="l"/>
                      <a:r>
                        <a:rPr kumimoji="1" lang="ja-JP" altLang="en-US" sz="900" dirty="0">
                          <a:latin typeface="+mn-lt"/>
                        </a:rPr>
                        <a:t>モデルの概要</a:t>
                      </a:r>
                    </a:p>
                  </a:txBody>
                  <a:tcPr/>
                </a:tc>
                <a:tc>
                  <a:txBody>
                    <a:bodyPr/>
                    <a:lstStyle/>
                    <a:p>
                      <a:pPr algn="l"/>
                      <a:r>
                        <a:rPr kumimoji="1" lang="ja-JP" altLang="en-US" sz="900" dirty="0">
                          <a:latin typeface="+mn-lt"/>
                        </a:rPr>
                        <a:t>モデルの特徴</a:t>
                      </a:r>
                    </a:p>
                  </a:txBody>
                  <a:tcPr/>
                </a:tc>
                <a:tc>
                  <a:txBody>
                    <a:bodyPr/>
                    <a:lstStyle/>
                    <a:p>
                      <a:pPr algn="l"/>
                      <a:r>
                        <a:rPr kumimoji="1" lang="ja-JP" altLang="en-US" sz="900" dirty="0">
                          <a:latin typeface="+mn-lt"/>
                        </a:rPr>
                        <a:t>得意なデータのタイプ</a:t>
                      </a:r>
                    </a:p>
                  </a:txBody>
                  <a:tcPr/>
                </a:tc>
                <a:extLst>
                  <a:ext uri="{0D108BD9-81ED-4DB2-BD59-A6C34878D82A}">
                    <a16:rowId xmlns:a16="http://schemas.microsoft.com/office/drawing/2014/main" val="3500961693"/>
                  </a:ext>
                </a:extLst>
              </a:tr>
              <a:tr h="357409">
                <a:tc>
                  <a:txBody>
                    <a:bodyPr/>
                    <a:lstStyle/>
                    <a:p>
                      <a:pPr algn="l"/>
                      <a:r>
                        <a:rPr lang="en-US" altLang="ja-JP" sz="900" dirty="0"/>
                        <a:t>Random Forest</a:t>
                      </a:r>
                      <a:endParaRPr kumimoji="1" lang="ja-JP" altLang="en-US" sz="900" dirty="0">
                        <a:latin typeface="+mn-lt"/>
                      </a:endParaRPr>
                    </a:p>
                  </a:txBody>
                  <a:tcPr/>
                </a:tc>
                <a:tc>
                  <a:txBody>
                    <a:bodyPr/>
                    <a:lstStyle/>
                    <a:p>
                      <a:pPr algn="l"/>
                      <a:r>
                        <a:rPr kumimoji="1" lang="ja-JP" altLang="en-US" sz="900" dirty="0">
                          <a:latin typeface="+mn-lt"/>
                        </a:rPr>
                        <a:t>たくさんの決定木（ルールの木）をバラバラに作って、全体の平均で予測する「多数決型」のモデル。</a:t>
                      </a:r>
                    </a:p>
                  </a:txBody>
                  <a:tcPr/>
                </a:tc>
                <a:tc>
                  <a:txBody>
                    <a:bodyPr/>
                    <a:lstStyle/>
                    <a:p>
                      <a:pPr algn="l"/>
                      <a:r>
                        <a:rPr kumimoji="1" lang="ja-JP" altLang="en-US" sz="900" dirty="0">
                          <a:latin typeface="+mn-lt"/>
                        </a:rPr>
                        <a:t>外れ値やノイズに強く、安定した予測が可能。</a:t>
                      </a:r>
                    </a:p>
                  </a:txBody>
                  <a:tcPr/>
                </a:tc>
                <a:tc>
                  <a:txBody>
                    <a:bodyPr/>
                    <a:lstStyle/>
                    <a:p>
                      <a:pPr algn="l"/>
                      <a:r>
                        <a:rPr kumimoji="1" lang="ja-JP" altLang="en-US" sz="900" dirty="0">
                          <a:latin typeface="+mn-lt"/>
                        </a:rPr>
                        <a:t>バラバラした特徴のあるデータ（例：株価変動、病気リスク予測）</a:t>
                      </a:r>
                    </a:p>
                  </a:txBody>
                  <a:tcPr/>
                </a:tc>
                <a:extLst>
                  <a:ext uri="{0D108BD9-81ED-4DB2-BD59-A6C34878D82A}">
                    <a16:rowId xmlns:a16="http://schemas.microsoft.com/office/drawing/2014/main" val="3185682296"/>
                  </a:ext>
                </a:extLst>
              </a:tr>
              <a:tr h="357409">
                <a:tc>
                  <a:txBody>
                    <a:bodyPr/>
                    <a:lstStyle/>
                    <a:p>
                      <a:pPr algn="l"/>
                      <a:r>
                        <a:rPr kumimoji="1" lang="en-US" altLang="ja-JP" sz="900" dirty="0">
                          <a:latin typeface="+mn-lt"/>
                        </a:rPr>
                        <a:t>XGBoost</a:t>
                      </a:r>
                      <a:endParaRPr kumimoji="1" lang="ja-JP" altLang="en-US" sz="900" dirty="0">
                        <a:latin typeface="+mn-lt"/>
                      </a:endParaRPr>
                    </a:p>
                  </a:txBody>
                  <a:tcPr/>
                </a:tc>
                <a:tc>
                  <a:txBody>
                    <a:bodyPr/>
                    <a:lstStyle/>
                    <a:p>
                      <a:pPr algn="l"/>
                      <a:r>
                        <a:rPr kumimoji="1" lang="ja-JP" altLang="en-US" sz="900" dirty="0">
                          <a:latin typeface="+mn-lt"/>
                        </a:rPr>
                        <a:t>弱いモデル（小さな決定木）を順番に作って、前の予測ミスを次で直すように学習を重ねていく「修正型の集団学習モデル」。</a:t>
                      </a:r>
                    </a:p>
                  </a:txBody>
                  <a:tcPr/>
                </a:tc>
                <a:tc>
                  <a:txBody>
                    <a:bodyPr/>
                    <a:lstStyle/>
                    <a:p>
                      <a:pPr algn="l"/>
                      <a:r>
                        <a:rPr kumimoji="1" lang="ja-JP" altLang="en-US" sz="900" dirty="0">
                          <a:latin typeface="+mn-lt"/>
                        </a:rPr>
                        <a:t>精度が高く出るケースが多く、データ分析コンペでもよく使われる。</a:t>
                      </a:r>
                    </a:p>
                  </a:txBody>
                  <a:tcPr/>
                </a:tc>
                <a:tc>
                  <a:txBody>
                    <a:bodyPr/>
                    <a:lstStyle/>
                    <a:p>
                      <a:pPr algn="l"/>
                      <a:r>
                        <a:rPr kumimoji="1" lang="ja-JP" altLang="en-US" sz="900" dirty="0">
                          <a:latin typeface="+mn-lt"/>
                        </a:rPr>
                        <a:t>精度が特に求められる複雑なデータ（例：金融時系列、マーケティングデータ）</a:t>
                      </a:r>
                    </a:p>
                  </a:txBody>
                  <a:tcPr/>
                </a:tc>
                <a:extLst>
                  <a:ext uri="{0D108BD9-81ED-4DB2-BD59-A6C34878D82A}">
                    <a16:rowId xmlns:a16="http://schemas.microsoft.com/office/drawing/2014/main" val="1556172771"/>
                  </a:ext>
                </a:extLst>
              </a:tr>
              <a:tr h="357409">
                <a:tc>
                  <a:txBody>
                    <a:bodyPr/>
                    <a:lstStyle/>
                    <a:p>
                      <a:pPr algn="l"/>
                      <a:r>
                        <a:rPr kumimoji="1" lang="en-US" altLang="ja-JP" sz="900" dirty="0" err="1">
                          <a:latin typeface="+mn-lt"/>
                        </a:rPr>
                        <a:t>LightGBM</a:t>
                      </a:r>
                      <a:endParaRPr kumimoji="1" lang="ja-JP" altLang="en-US" sz="900" dirty="0">
                        <a:latin typeface="+mn-lt"/>
                      </a:endParaRPr>
                    </a:p>
                  </a:txBody>
                  <a:tcPr/>
                </a:tc>
                <a:tc>
                  <a:txBody>
                    <a:bodyPr/>
                    <a:lstStyle/>
                    <a:p>
                      <a:pPr algn="l"/>
                      <a:r>
                        <a:rPr kumimoji="1" lang="en-US" altLang="ja-JP" sz="900" dirty="0">
                          <a:latin typeface="+mn-lt"/>
                        </a:rPr>
                        <a:t>XGBoost</a:t>
                      </a:r>
                      <a:r>
                        <a:rPr kumimoji="1" lang="ja-JP" altLang="en-US" sz="900" dirty="0">
                          <a:latin typeface="+mn-lt"/>
                        </a:rPr>
                        <a:t>の構造をもとに、より高速・省メモリで動くよう工夫された「軽量型モデル」。</a:t>
                      </a:r>
                    </a:p>
                  </a:txBody>
                  <a:tcPr/>
                </a:tc>
                <a:tc>
                  <a:txBody>
                    <a:bodyPr/>
                    <a:lstStyle/>
                    <a:p>
                      <a:pPr algn="l"/>
                      <a:r>
                        <a:rPr kumimoji="1" lang="ja-JP" altLang="en-US" sz="900" dirty="0">
                          <a:latin typeface="+mn-lt"/>
                        </a:rPr>
                        <a:t>大規模・高次元のデータにも対応し、高速かつ高精度な予測が可能。</a:t>
                      </a:r>
                    </a:p>
                  </a:txBody>
                  <a:tcPr/>
                </a:tc>
                <a:tc>
                  <a:txBody>
                    <a:bodyPr/>
                    <a:lstStyle/>
                    <a:p>
                      <a:pPr algn="l"/>
                      <a:r>
                        <a:rPr kumimoji="1" lang="ja-JP" altLang="en-US" sz="900" dirty="0">
                          <a:latin typeface="+mn-lt"/>
                        </a:rPr>
                        <a:t>高次元・大規模な特徴量を含むデータ（例：ウェブログ、クリック履歴）</a:t>
                      </a:r>
                    </a:p>
                  </a:txBody>
                  <a:tcPr/>
                </a:tc>
                <a:extLst>
                  <a:ext uri="{0D108BD9-81ED-4DB2-BD59-A6C34878D82A}">
                    <a16:rowId xmlns:a16="http://schemas.microsoft.com/office/drawing/2014/main" val="1713312754"/>
                  </a:ext>
                </a:extLst>
              </a:tr>
              <a:tr h="357409">
                <a:tc>
                  <a:txBody>
                    <a:bodyPr/>
                    <a:lstStyle/>
                    <a:p>
                      <a:pPr algn="l"/>
                      <a:r>
                        <a:rPr kumimoji="1" lang="en-US" altLang="ja-JP" sz="900" dirty="0">
                          <a:latin typeface="+mn-lt"/>
                        </a:rPr>
                        <a:t>LSTM</a:t>
                      </a:r>
                      <a:endParaRPr kumimoji="1" lang="ja-JP" altLang="en-US" sz="900" dirty="0">
                        <a:latin typeface="+mn-lt"/>
                      </a:endParaRPr>
                    </a:p>
                  </a:txBody>
                  <a:tcPr/>
                </a:tc>
                <a:tc>
                  <a:txBody>
                    <a:bodyPr/>
                    <a:lstStyle/>
                    <a:p>
                      <a:pPr algn="l"/>
                      <a:r>
                        <a:rPr kumimoji="1" lang="ja-JP" altLang="en-US" sz="900" dirty="0">
                          <a:latin typeface="+mn-lt"/>
                        </a:rPr>
                        <a:t>過去のデータを順に覚えておいて、その流れから次を予測する「記憶つきニューラルネットワーク型のモデル」。</a:t>
                      </a:r>
                    </a:p>
                  </a:txBody>
                  <a:tcPr/>
                </a:tc>
                <a:tc>
                  <a:txBody>
                    <a:bodyPr/>
                    <a:lstStyle/>
                    <a:p>
                      <a:pPr algn="l"/>
                      <a:r>
                        <a:rPr kumimoji="1" lang="ja-JP" altLang="en-US" sz="900" dirty="0">
                          <a:latin typeface="+mn-lt"/>
                        </a:rPr>
                        <a:t>時間の流れに沿ったパターンの学習が得意で、長期的な依存関係も扱える。</a:t>
                      </a:r>
                    </a:p>
                  </a:txBody>
                  <a:tcPr/>
                </a:tc>
                <a:tc>
                  <a:txBody>
                    <a:bodyPr/>
                    <a:lstStyle/>
                    <a:p>
                      <a:pPr algn="l"/>
                      <a:r>
                        <a:rPr kumimoji="1" lang="ja-JP" altLang="en-US" sz="900" dirty="0">
                          <a:latin typeface="+mn-lt"/>
                        </a:rPr>
                        <a:t>時間の順番が重要なデータ（例：株価推移、気象データ、音声波形）</a:t>
                      </a:r>
                    </a:p>
                  </a:txBody>
                  <a:tcPr/>
                </a:tc>
                <a:extLst>
                  <a:ext uri="{0D108BD9-81ED-4DB2-BD59-A6C34878D82A}">
                    <a16:rowId xmlns:a16="http://schemas.microsoft.com/office/drawing/2014/main" val="1351035973"/>
                  </a:ext>
                </a:extLst>
              </a:tr>
              <a:tr h="357409">
                <a:tc>
                  <a:txBody>
                    <a:bodyPr/>
                    <a:lstStyle/>
                    <a:p>
                      <a:pPr algn="l"/>
                      <a:r>
                        <a:rPr kumimoji="1" lang="en-US" altLang="ja-JP" sz="900" dirty="0">
                          <a:latin typeface="+mn-lt"/>
                        </a:rPr>
                        <a:t>ARIMA</a:t>
                      </a:r>
                      <a:endParaRPr kumimoji="1" lang="ja-JP" altLang="en-US" sz="900" dirty="0">
                        <a:latin typeface="+mn-lt"/>
                      </a:endParaRPr>
                    </a:p>
                  </a:txBody>
                  <a:tcPr/>
                </a:tc>
                <a:tc>
                  <a:txBody>
                    <a:bodyPr/>
                    <a:lstStyle/>
                    <a:p>
                      <a:pPr algn="l"/>
                      <a:r>
                        <a:rPr kumimoji="1" lang="ja-JP" altLang="en-US" sz="900" dirty="0">
                          <a:latin typeface="+mn-lt"/>
                        </a:rPr>
                        <a:t>過去の数値や誤差をもとに未来を予測する、伝統的な「数式ベースの時系列モデル」。</a:t>
                      </a:r>
                    </a:p>
                  </a:txBody>
                  <a:tcPr/>
                </a:tc>
                <a:tc>
                  <a:txBody>
                    <a:bodyPr/>
                    <a:lstStyle/>
                    <a:p>
                      <a:pPr algn="l"/>
                      <a:r>
                        <a:rPr kumimoji="1" lang="ja-JP" altLang="en-US" sz="900" dirty="0">
                          <a:latin typeface="+mn-lt"/>
                        </a:rPr>
                        <a:t>理論的に構成できて解釈もしやすく、小規模な時系列に特に強い。</a:t>
                      </a:r>
                    </a:p>
                  </a:txBody>
                  <a:tcPr/>
                </a:tc>
                <a:tc>
                  <a:txBody>
                    <a:bodyPr/>
                    <a:lstStyle/>
                    <a:p>
                      <a:pPr algn="l"/>
                      <a:r>
                        <a:rPr kumimoji="1" lang="ja-JP" altLang="en-US" sz="900" dirty="0">
                          <a:latin typeface="+mn-lt"/>
                        </a:rPr>
                        <a:t>緩やかな傾向のある時系列データ（例：売上推移、人口、経済指標）</a:t>
                      </a:r>
                    </a:p>
                  </a:txBody>
                  <a:tcPr/>
                </a:tc>
                <a:extLst>
                  <a:ext uri="{0D108BD9-81ED-4DB2-BD59-A6C34878D82A}">
                    <a16:rowId xmlns:a16="http://schemas.microsoft.com/office/drawing/2014/main" val="1820185244"/>
                  </a:ext>
                </a:extLst>
              </a:tr>
            </a:tbl>
          </a:graphicData>
        </a:graphic>
      </p:graphicFrame>
    </p:spTree>
    <p:extLst>
      <p:ext uri="{BB962C8B-B14F-4D97-AF65-F5344CB8AC3E}">
        <p14:creationId xmlns:p14="http://schemas.microsoft.com/office/powerpoint/2010/main" val="4092809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DCBC-302F-8F61-EDE8-4BEA22F65936}"/>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1918EAD5-3A35-FCF1-07CF-56A157305E75}"/>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このコード例は、</a:t>
            </a:r>
            <a:r>
              <a:rPr lang="en-US" altLang="ja-JP" sz="1200" dirty="0">
                <a:latin typeface="IBM Plex Sans JP Light 本文"/>
              </a:rPr>
              <a:t>Python</a:t>
            </a:r>
            <a:r>
              <a:rPr lang="ja-JP" altLang="en-US" sz="1200" dirty="0">
                <a:latin typeface="IBM Plex Sans JP Light 本文"/>
              </a:rPr>
              <a:t>を用いて</a:t>
            </a:r>
            <a:r>
              <a:rPr lang="en-US" altLang="ja-JP" sz="1200" dirty="0">
                <a:latin typeface="IBM Plex Sans JP Light 本文"/>
              </a:rPr>
              <a:t>^GSPC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）を分析し、過去のデータから終値を予測する回帰モデルを構築・評価するものです。使用モデルは</a:t>
            </a:r>
            <a:r>
              <a:rPr lang="en-US" altLang="ja-JP" sz="1200" dirty="0">
                <a:latin typeface="IBM Plex Sans JP Light 本文"/>
              </a:rPr>
              <a:t>Random Forest</a:t>
            </a:r>
            <a:r>
              <a:rPr lang="ja-JP" altLang="en-US" sz="1200" dirty="0">
                <a:latin typeface="IBM Plex Sans JP Light 本文"/>
              </a:rPr>
              <a:t>、</a:t>
            </a:r>
            <a:r>
              <a:rPr lang="en-US" altLang="ja-JP" sz="1200" dirty="0" err="1">
                <a:latin typeface="IBM Plex Sans JP Light 本文"/>
              </a:rPr>
              <a:t>LightGBM</a:t>
            </a:r>
            <a:r>
              <a:rPr lang="ja-JP" altLang="en-US" sz="1200" dirty="0">
                <a:latin typeface="IBM Plex Sans JP Light 本文"/>
              </a:rPr>
              <a:t>、</a:t>
            </a:r>
            <a:r>
              <a:rPr lang="en-US" altLang="ja-JP" sz="1200" dirty="0">
                <a:latin typeface="IBM Plex Sans JP Light 本文"/>
              </a:rPr>
              <a:t>XGBoost</a:t>
            </a:r>
            <a:r>
              <a:rPr lang="ja-JP" altLang="en-US" sz="1200" dirty="0">
                <a:latin typeface="IBM Plex Sans JP Light 本文"/>
              </a:rPr>
              <a:t>、</a:t>
            </a:r>
            <a:r>
              <a:rPr lang="en-US" altLang="ja-JP" sz="1200" dirty="0">
                <a:latin typeface="IBM Plex Sans JP Light 本文"/>
              </a:rPr>
              <a:t>LSTM</a:t>
            </a:r>
            <a:r>
              <a:rPr lang="ja-JP" altLang="en-US" sz="1200" dirty="0">
                <a:latin typeface="IBM Plex Sans JP Light 本文"/>
              </a:rPr>
              <a:t>、</a:t>
            </a:r>
            <a:r>
              <a:rPr lang="en-US" altLang="ja-JP" sz="1200" dirty="0">
                <a:latin typeface="IBM Plex Sans JP Light 本文"/>
              </a:rPr>
              <a:t>ARIMA</a:t>
            </a:r>
            <a:r>
              <a:rPr lang="ja-JP" altLang="en-US" sz="1200" dirty="0">
                <a:latin typeface="IBM Plex Sans JP Light 本文"/>
              </a:rPr>
              <a:t>で、評価には</a:t>
            </a:r>
            <a:r>
              <a:rPr lang="en-US" altLang="ja-JP" sz="1200" dirty="0">
                <a:latin typeface="IBM Plex Sans JP Light 本文"/>
              </a:rPr>
              <a:t>MSE</a:t>
            </a:r>
            <a:r>
              <a:rPr lang="ja-JP" altLang="en-US" sz="1200" dirty="0">
                <a:latin typeface="IBM Plex Sans JP Light 本文"/>
              </a:rPr>
              <a:t>、</a:t>
            </a:r>
            <a:r>
              <a:rPr lang="en-US" altLang="ja-JP" sz="1200" dirty="0">
                <a:latin typeface="IBM Plex Sans JP Light 本文"/>
              </a:rPr>
              <a:t>RMSE</a:t>
            </a:r>
            <a:r>
              <a:rPr lang="ja-JP" altLang="en-US" sz="1200" dirty="0">
                <a:latin typeface="IBM Plex Sans JP Light 本文"/>
              </a:rPr>
              <a:t>、</a:t>
            </a:r>
            <a:r>
              <a:rPr lang="en-US" altLang="ja-JP" sz="1200" dirty="0">
                <a:latin typeface="IBM Plex Sans JP Light 本文"/>
              </a:rPr>
              <a:t>MAE</a:t>
            </a:r>
            <a:r>
              <a:rPr lang="ja-JP" altLang="en-US" sz="1200" dirty="0">
                <a:latin typeface="IBM Plex Sans JP Light 本文"/>
              </a:rPr>
              <a:t>、</a:t>
            </a:r>
            <a:r>
              <a:rPr lang="en-US" altLang="ja-JP" sz="1200" dirty="0">
                <a:latin typeface="IBM Plex Sans JP Light 本文"/>
              </a:rPr>
              <a:t>MAPE</a:t>
            </a:r>
            <a:r>
              <a:rPr lang="ja-JP" altLang="en-US" sz="1200" dirty="0">
                <a:latin typeface="IBM Plex Sans JP Light 本文"/>
              </a:rPr>
              <a:t>、</a:t>
            </a:r>
            <a:r>
              <a:rPr lang="en-US" altLang="ja-JP" sz="1200" dirty="0">
                <a:latin typeface="IBM Plex Sans JP Light 本文"/>
              </a:rPr>
              <a:t>R²</a:t>
            </a:r>
            <a:r>
              <a:rPr lang="ja-JP" altLang="en-US" sz="1200" dirty="0">
                <a:latin typeface="IBM Plex Sans JP Light 本文"/>
              </a:rPr>
              <a:t>などの指標を用いて予測性能を比較・考察しています。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53857B3B-07CB-49FD-44F1-0A96856F2979}"/>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pSp>
        <p:nvGrpSpPr>
          <p:cNvPr id="10" name="グループ化 9">
            <a:extLst>
              <a:ext uri="{FF2B5EF4-FFF2-40B4-BE49-F238E27FC236}">
                <a16:creationId xmlns:a16="http://schemas.microsoft.com/office/drawing/2014/main" id="{B1ADD0C3-2AC5-8C3F-0753-0122FCC82731}"/>
              </a:ext>
            </a:extLst>
          </p:cNvPr>
          <p:cNvGrpSpPr/>
          <p:nvPr/>
        </p:nvGrpSpPr>
        <p:grpSpPr>
          <a:xfrm>
            <a:off x="238424" y="1518550"/>
            <a:ext cx="7764179" cy="5141034"/>
            <a:chOff x="1906094" y="1473565"/>
            <a:chExt cx="7764179" cy="5141034"/>
          </a:xfrm>
        </p:grpSpPr>
        <p:pic>
          <p:nvPicPr>
            <p:cNvPr id="4" name="図 3">
              <a:extLst>
                <a:ext uri="{FF2B5EF4-FFF2-40B4-BE49-F238E27FC236}">
                  <a16:creationId xmlns:a16="http://schemas.microsoft.com/office/drawing/2014/main" id="{6B29F998-A325-0B34-F9F1-4E3C3E47F4D9}"/>
                </a:ext>
              </a:extLst>
            </p:cNvPr>
            <p:cNvPicPr>
              <a:picLocks noChangeAspect="1"/>
            </p:cNvPicPr>
            <p:nvPr/>
          </p:nvPicPr>
          <p:blipFill>
            <a:blip r:embed="rId2"/>
            <a:stretch>
              <a:fillRect/>
            </a:stretch>
          </p:blipFill>
          <p:spPr>
            <a:xfrm>
              <a:off x="1906094" y="1473566"/>
              <a:ext cx="3478555" cy="5141033"/>
            </a:xfrm>
            <a:prstGeom prst="rect">
              <a:avLst/>
            </a:prstGeom>
          </p:spPr>
        </p:pic>
        <p:sp>
          <p:nvSpPr>
            <p:cNvPr id="6" name="矢印: 右 5">
              <a:extLst>
                <a:ext uri="{FF2B5EF4-FFF2-40B4-BE49-F238E27FC236}">
                  <a16:creationId xmlns:a16="http://schemas.microsoft.com/office/drawing/2014/main" id="{33A7655C-957E-E5B7-E1AB-D568DF29A898}"/>
                </a:ext>
              </a:extLst>
            </p:cNvPr>
            <p:cNvSpPr/>
            <p:nvPr/>
          </p:nvSpPr>
          <p:spPr bwMode="auto">
            <a:xfrm>
              <a:off x="5582476" y="2807065"/>
              <a:ext cx="269716" cy="137488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9" name="図 8">
              <a:extLst>
                <a:ext uri="{FF2B5EF4-FFF2-40B4-BE49-F238E27FC236}">
                  <a16:creationId xmlns:a16="http://schemas.microsoft.com/office/drawing/2014/main" id="{DCCE1254-B82F-4457-375D-2957A6E32AF5}"/>
                </a:ext>
              </a:extLst>
            </p:cNvPr>
            <p:cNvPicPr>
              <a:picLocks noChangeAspect="1"/>
            </p:cNvPicPr>
            <p:nvPr/>
          </p:nvPicPr>
          <p:blipFill>
            <a:blip r:embed="rId3"/>
            <a:stretch>
              <a:fillRect/>
            </a:stretch>
          </p:blipFill>
          <p:spPr>
            <a:xfrm>
              <a:off x="6050019" y="1473565"/>
              <a:ext cx="3620254" cy="5122219"/>
            </a:xfrm>
            <a:prstGeom prst="rect">
              <a:avLst/>
            </a:prstGeom>
          </p:spPr>
        </p:pic>
      </p:grpSp>
      <p:pic>
        <p:nvPicPr>
          <p:cNvPr id="13" name="図 12">
            <a:extLst>
              <a:ext uri="{FF2B5EF4-FFF2-40B4-BE49-F238E27FC236}">
                <a16:creationId xmlns:a16="http://schemas.microsoft.com/office/drawing/2014/main" id="{6D9593B3-8935-0556-5386-8F4F9DE250EA}"/>
              </a:ext>
            </a:extLst>
          </p:cNvPr>
          <p:cNvPicPr>
            <a:picLocks noChangeAspect="1"/>
          </p:cNvPicPr>
          <p:nvPr/>
        </p:nvPicPr>
        <p:blipFill>
          <a:blip r:embed="rId4"/>
          <a:stretch>
            <a:fillRect/>
          </a:stretch>
        </p:blipFill>
        <p:spPr>
          <a:xfrm>
            <a:off x="8101516" y="1518551"/>
            <a:ext cx="2024063" cy="3424799"/>
          </a:xfrm>
          <a:prstGeom prst="rect">
            <a:avLst/>
          </a:prstGeom>
        </p:spPr>
      </p:pic>
      <p:sp>
        <p:nvSpPr>
          <p:cNvPr id="19" name="四角形: メモ 18">
            <a:extLst>
              <a:ext uri="{FF2B5EF4-FFF2-40B4-BE49-F238E27FC236}">
                <a16:creationId xmlns:a16="http://schemas.microsoft.com/office/drawing/2014/main" id="{AD7124FC-9979-EEE9-3C40-D40780B4BBFA}"/>
              </a:ext>
            </a:extLst>
          </p:cNvPr>
          <p:cNvSpPr/>
          <p:nvPr/>
        </p:nvSpPr>
        <p:spPr bwMode="auto">
          <a:xfrm>
            <a:off x="10112836" y="1527957"/>
            <a:ext cx="1933276" cy="432039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900" b="0" i="0" dirty="0">
                <a:solidFill>
                  <a:srgbClr val="222222"/>
                </a:solidFill>
                <a:effectLst/>
                <a:latin typeface="Arial" panose="020B0604020202020204" pitchFamily="34" charset="0"/>
              </a:rPr>
              <a:t>各モデルの予測精度を比較すると、以下のような考察が可能です。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は特に優れた予測性能を持ち、誤差が極めて小さく、市場の変動を正確に捉えています。特に、誤差の割合を示す指標が非常に低いため、高い信頼性を持つモデルと言えます。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はこれらのモデルに比べるとやや誤差が大きいものの、十分な精度を維持しており、短期予測には有効な選択肢です。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ja-JP" altLang="en-US" sz="900" b="0" i="0" dirty="0">
                <a:solidFill>
                  <a:srgbClr val="222222"/>
                </a:solidFill>
                <a:effectLst/>
                <a:latin typeface="Arial" panose="020B0604020202020204" pitchFamily="34" charset="0"/>
              </a:rPr>
              <a:t>対照的に、</a:t>
            </a:r>
            <a:r>
              <a:rPr lang="en-US" altLang="ja-JP" sz="900" b="0" i="0" dirty="0">
                <a:solidFill>
                  <a:srgbClr val="222222"/>
                </a:solidFill>
                <a:effectLst/>
                <a:latin typeface="Arial" panose="020B0604020202020204" pitchFamily="34" charset="0"/>
              </a:rPr>
              <a:t>LSTM </a:t>
            </a:r>
            <a:r>
              <a:rPr lang="ja-JP" altLang="en-US" sz="900" b="0" i="0" dirty="0">
                <a:solidFill>
                  <a:srgbClr val="222222"/>
                </a:solidFill>
                <a:effectLst/>
                <a:latin typeface="Arial" panose="020B0604020202020204" pitchFamily="34" charset="0"/>
              </a:rPr>
              <a:t>は誤差が大きく、市場の動きを適切に捉えられていない可能性が高いです。さらに、</a:t>
            </a:r>
            <a:r>
              <a:rPr lang="en-US" altLang="ja-JP" sz="900" b="0" i="0" dirty="0">
                <a:solidFill>
                  <a:srgbClr val="222222"/>
                </a:solidFill>
                <a:effectLst/>
                <a:latin typeface="Arial" panose="020B0604020202020204" pitchFamily="34" charset="0"/>
              </a:rPr>
              <a:t>ARIMA </a:t>
            </a:r>
            <a:r>
              <a:rPr lang="ja-JP" altLang="en-US" sz="900" b="0" i="0" dirty="0">
                <a:solidFill>
                  <a:srgbClr val="222222"/>
                </a:solidFill>
                <a:effectLst/>
                <a:latin typeface="Arial" panose="020B0604020202020204" pitchFamily="34" charset="0"/>
              </a:rPr>
              <a:t>は予測精度が最も低く、</a:t>
            </a:r>
            <a:r>
              <a:rPr lang="en-US" altLang="ja-JP" sz="900" b="0" i="0" dirty="0">
                <a:solidFill>
                  <a:srgbClr val="222222"/>
                </a:solidFill>
                <a:effectLst/>
                <a:latin typeface="Arial" panose="020B0604020202020204" pitchFamily="34" charset="0"/>
              </a:rPr>
              <a:t>R^2</a:t>
            </a:r>
            <a:r>
              <a:rPr lang="ja-JP" altLang="en-US" sz="900" b="0" i="0" dirty="0">
                <a:solidFill>
                  <a:srgbClr val="222222"/>
                </a:solidFill>
                <a:effectLst/>
                <a:latin typeface="Arial" panose="020B0604020202020204" pitchFamily="34" charset="0"/>
              </a:rPr>
              <a:t>がマイナスになっていることから、市場の変動を</a:t>
            </a:r>
            <a:r>
              <a:rPr lang="ja-JP" altLang="en-US" sz="900" dirty="0">
                <a:solidFill>
                  <a:srgbClr val="222222"/>
                </a:solidFill>
                <a:latin typeface="Arial" panose="020B0604020202020204" pitchFamily="34" charset="0"/>
              </a:rPr>
              <a:t>十分に</a:t>
            </a:r>
            <a:r>
              <a:rPr lang="ja-JP" altLang="en-US" sz="900" b="0" i="0" dirty="0">
                <a:solidFill>
                  <a:srgbClr val="222222"/>
                </a:solidFill>
                <a:effectLst/>
                <a:latin typeface="Arial" panose="020B0604020202020204" pitchFamily="34" charset="0"/>
              </a:rPr>
              <a:t>説明できていないことが分かります。</a:t>
            </a:r>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r>
              <a:rPr lang="ja-JP" altLang="en-US" sz="900" b="0" i="0" dirty="0">
                <a:solidFill>
                  <a:srgbClr val="222222"/>
                </a:solidFill>
                <a:effectLst/>
                <a:latin typeface="Arial" panose="020B0604020202020204" pitchFamily="34" charset="0"/>
              </a:rPr>
              <a:t>この結果から、今回のケースでは、</a:t>
            </a:r>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は最も信頼できる予測モデルであり、</a:t>
            </a:r>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も短期予測に適しているという結論が導き出せます。</a:t>
            </a:r>
            <a:endParaRPr lang="en-US" altLang="ja-JP" sz="900" b="0" i="0" dirty="0">
              <a:solidFill>
                <a:srgbClr val="222222"/>
              </a:solidFill>
              <a:effectLst/>
              <a:latin typeface="Arial" panose="020B0604020202020204" pitchFamily="34" charset="0"/>
            </a:endParaRPr>
          </a:p>
        </p:txBody>
      </p:sp>
      <p:sp>
        <p:nvSpPr>
          <p:cNvPr id="20" name="吹き出し: 四角形 19">
            <a:extLst>
              <a:ext uri="{FF2B5EF4-FFF2-40B4-BE49-F238E27FC236}">
                <a16:creationId xmlns:a16="http://schemas.microsoft.com/office/drawing/2014/main" id="{193C1F2E-D849-EE0E-D557-02A47DB5DEB5}"/>
              </a:ext>
            </a:extLst>
          </p:cNvPr>
          <p:cNvSpPr/>
          <p:nvPr/>
        </p:nvSpPr>
        <p:spPr bwMode="auto">
          <a:xfrm>
            <a:off x="8385500" y="5250537"/>
            <a:ext cx="1350817" cy="331113"/>
          </a:xfrm>
          <a:prstGeom prst="wedgeRectCallout">
            <a:avLst>
              <a:gd name="adj1" fmla="val -51885"/>
              <a:gd name="adj2" fmla="val -13742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各モデルの評価</a:t>
            </a:r>
          </a:p>
        </p:txBody>
      </p:sp>
      <p:sp>
        <p:nvSpPr>
          <p:cNvPr id="21" name="吹き出し: 四角形 20">
            <a:extLst>
              <a:ext uri="{FF2B5EF4-FFF2-40B4-BE49-F238E27FC236}">
                <a16:creationId xmlns:a16="http://schemas.microsoft.com/office/drawing/2014/main" id="{1EF03203-2D89-00A4-B130-8DAA417325D4}"/>
              </a:ext>
            </a:extLst>
          </p:cNvPr>
          <p:cNvSpPr/>
          <p:nvPr/>
        </p:nvSpPr>
        <p:spPr bwMode="auto">
          <a:xfrm>
            <a:off x="3546800" y="248741"/>
            <a:ext cx="2504750" cy="551617"/>
          </a:xfrm>
          <a:prstGeom prst="wedgeRectCallout">
            <a:avLst>
              <a:gd name="adj1" fmla="val -58242"/>
              <a:gd name="adj2" fmla="val 866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Python</a:t>
            </a:r>
            <a:r>
              <a:rPr kumimoji="0" lang="ja-JP" altLang="en-US" sz="900" b="0" i="0" u="none" strike="noStrike" cap="none" normalizeH="0" baseline="0" dirty="0">
                <a:ln>
                  <a:noFill/>
                </a:ln>
                <a:solidFill>
                  <a:schemeClr val="tx1"/>
                </a:solidFill>
                <a:effectLst/>
                <a:latin typeface="+mn-lt"/>
              </a:rPr>
              <a:t>コードは以下にも格納済</a:t>
            </a:r>
            <a:endParaRPr kumimoji="0" lang="en-US" altLang="ja-JP" sz="900" b="0" i="0" u="none" strike="noStrike" cap="none" normalizeH="0" baseline="0" dirty="0">
              <a:ln>
                <a:noFill/>
              </a:ln>
              <a:solidFill>
                <a:schemeClr val="tx1"/>
              </a:solidFill>
              <a:effectLst/>
              <a:latin typeface="+mn-lt"/>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https://github.com/sdc2025RT/main/blob/main/%E6%BC%94%E7%BF%92_2025.ipynb</a:t>
            </a:r>
            <a:endParaRPr kumimoji="0" lang="ja-JP" altLang="en-US" sz="900" b="0" i="0" u="none" strike="noStrike" cap="none" normalizeH="0" baseline="0" dirty="0">
              <a:ln>
                <a:noFill/>
              </a:ln>
              <a:solidFill>
                <a:schemeClr val="tx1"/>
              </a:solidFill>
              <a:effectLst/>
              <a:latin typeface="+mn-lt"/>
            </a:endParaRPr>
          </a:p>
        </p:txBody>
      </p:sp>
      <p:sp>
        <p:nvSpPr>
          <p:cNvPr id="5" name="吹き出し: 四角形 4">
            <a:extLst>
              <a:ext uri="{FF2B5EF4-FFF2-40B4-BE49-F238E27FC236}">
                <a16:creationId xmlns:a16="http://schemas.microsoft.com/office/drawing/2014/main" id="{0FB71D96-B995-5BF1-9442-F6B6DE1EB074}"/>
              </a:ext>
            </a:extLst>
          </p:cNvPr>
          <p:cNvSpPr/>
          <p:nvPr/>
        </p:nvSpPr>
        <p:spPr bwMode="auto">
          <a:xfrm>
            <a:off x="3122557" y="1866772"/>
            <a:ext cx="1061965" cy="510087"/>
          </a:xfrm>
          <a:prstGeom prst="wedgeRectCallout">
            <a:avLst>
              <a:gd name="adj1" fmla="val -75953"/>
              <a:gd name="adj2" fmla="val 1599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a:t>
            </a:r>
            <a:r>
              <a:rPr kumimoji="0" lang="ja-JP" altLang="en-US" sz="800" b="0" i="0" u="none" strike="noStrike" cap="none" normalizeH="0" baseline="0" dirty="0">
                <a:ln>
                  <a:noFill/>
                </a:ln>
                <a:solidFill>
                  <a:schemeClr val="tx1"/>
                </a:solidFill>
                <a:effectLst/>
                <a:latin typeface="+mn-lt"/>
              </a:rPr>
              <a:t>から始まる緑字はコードに直接反映しないコメント</a:t>
            </a:r>
          </a:p>
        </p:txBody>
      </p:sp>
    </p:spTree>
    <p:extLst>
      <p:ext uri="{BB962C8B-B14F-4D97-AF65-F5344CB8AC3E}">
        <p14:creationId xmlns:p14="http://schemas.microsoft.com/office/powerpoint/2010/main" val="33782674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651C-545F-85B8-498B-60745584E5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A0AB6C-8618-B58F-C193-0C47441489D3}"/>
              </a:ext>
            </a:extLst>
          </p:cNvPr>
          <p:cNvSpPr>
            <a:spLocks noGrp="1"/>
          </p:cNvSpPr>
          <p:nvPr>
            <p:ph type="title"/>
          </p:nvPr>
        </p:nvSpPr>
        <p:spPr/>
        <p:txBody>
          <a:bodyPr anchor="b"/>
          <a:lstStyle/>
          <a:p>
            <a:pPr algn="just"/>
            <a:r>
              <a:rPr lang="en-US" altLang="ja-JP" sz="6000" dirty="0"/>
              <a:t>A</a:t>
            </a:r>
            <a:r>
              <a:rPr kumimoji="1" lang="en-US" altLang="ja-JP" sz="6000" dirty="0"/>
              <a:t>ppendix</a:t>
            </a:r>
            <a:endParaRPr kumimoji="1" lang="ja-JP" altLang="en-US" sz="6000" dirty="0"/>
          </a:p>
        </p:txBody>
      </p:sp>
    </p:spTree>
    <p:extLst>
      <p:ext uri="{BB962C8B-B14F-4D97-AF65-F5344CB8AC3E}">
        <p14:creationId xmlns:p14="http://schemas.microsoft.com/office/powerpoint/2010/main" val="33867427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64BE1-6473-845A-658C-AC6C72134121}"/>
              </a:ext>
            </a:extLst>
          </p:cNvPr>
          <p:cNvSpPr>
            <a:spLocks noGrp="1"/>
          </p:cNvSpPr>
          <p:nvPr>
            <p:ph type="title"/>
          </p:nvPr>
        </p:nvSpPr>
        <p:spPr/>
        <p:txBody>
          <a:bodyPr/>
          <a:lstStyle/>
          <a:p>
            <a:r>
              <a:rPr kumimoji="1" lang="ja-JP" altLang="en-US" dirty="0"/>
              <a:t>第１２章</a:t>
            </a:r>
            <a:r>
              <a:rPr kumimoji="1" lang="en-US" altLang="ja-JP" dirty="0"/>
              <a:t>:</a:t>
            </a:r>
            <a:r>
              <a:rPr kumimoji="1" lang="ja-JP" altLang="en-US" dirty="0"/>
              <a:t>参考資料</a:t>
            </a:r>
          </a:p>
        </p:txBody>
      </p:sp>
      <p:sp>
        <p:nvSpPr>
          <p:cNvPr id="3" name="コンテンツ プレースホルダー 2">
            <a:extLst>
              <a:ext uri="{FF2B5EF4-FFF2-40B4-BE49-F238E27FC236}">
                <a16:creationId xmlns:a16="http://schemas.microsoft.com/office/drawing/2014/main" id="{846A3B26-E62E-FBBF-7828-AADE9DD09A65}"/>
              </a:ext>
            </a:extLst>
          </p:cNvPr>
          <p:cNvSpPr>
            <a:spLocks noGrp="1"/>
          </p:cNvSpPr>
          <p:nvPr>
            <p:ph sz="quarter" idx="15"/>
          </p:nvPr>
        </p:nvSpPr>
        <p:spPr>
          <a:xfrm>
            <a:off x="289559" y="1719262"/>
            <a:ext cx="6999327" cy="4288536"/>
          </a:xfrm>
        </p:spPr>
        <p:txBody>
          <a:bodyPr/>
          <a:lstStyle/>
          <a:p>
            <a:pPr marL="285750" indent="-285750">
              <a:buFont typeface="Wingdings" panose="05000000000000000000" pitchFamily="2" charset="2"/>
              <a:buChar char="Ø"/>
            </a:pPr>
            <a:r>
              <a:rPr lang="en-US" altLang="ja-JP" dirty="0">
                <a:solidFill>
                  <a:srgbClr val="222222"/>
                </a:solidFill>
                <a:latin typeface="Arial" panose="020B0604020202020204" pitchFamily="34" charset="0"/>
              </a:rPr>
              <a:t>HULL, John C., et al. </a:t>
            </a:r>
            <a:r>
              <a:rPr lang="ja-JP" altLang="en-US" dirty="0">
                <a:solidFill>
                  <a:srgbClr val="222222"/>
                </a:solidFill>
                <a:latin typeface="Arial" panose="020B0604020202020204" pitchFamily="34" charset="0"/>
              </a:rPr>
              <a:t>フィナンシャルエンジニアリング</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デリバティブ取引とリスク管理の総体系</a:t>
            </a:r>
            <a:r>
              <a:rPr lang="en-US" altLang="ja-JP" dirty="0">
                <a:solidFill>
                  <a:srgbClr val="222222"/>
                </a:solidFill>
                <a:latin typeface="Arial" panose="020B0604020202020204" pitchFamily="34" charset="0"/>
              </a:rPr>
              <a:t>. 2016.</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hlinkClick r:id="rId2"/>
              </a:rPr>
              <a:t>Amazon</a:t>
            </a:r>
            <a:r>
              <a:rPr lang="ja-JP" altLang="en-US" dirty="0">
                <a:solidFill>
                  <a:srgbClr val="222222"/>
                </a:solidFill>
                <a:latin typeface="Arial" panose="020B0604020202020204" pitchFamily="34" charset="0"/>
                <a:hlinkClick r:id="rId2"/>
              </a:rPr>
              <a:t> </a:t>
            </a:r>
            <a:r>
              <a:rPr lang="en-US" altLang="ja-JP" dirty="0">
                <a:solidFill>
                  <a:srgbClr val="222222"/>
                </a:solidFill>
                <a:latin typeface="Arial" panose="020B0604020202020204" pitchFamily="34" charset="0"/>
                <a:hlinkClick r:id="rId2"/>
              </a:rPr>
              <a:t>link</a:t>
            </a:r>
            <a:endParaRPr lang="en-US" altLang="ja-JP" dirty="0">
              <a:solidFill>
                <a:srgbClr val="222222"/>
              </a:solidFill>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オルタナティブデータとレジームスイッチを用いた資産配分法の研究</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博士論文</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東京大学大学院工学系研究科システム創成学専攻</a:t>
            </a:r>
            <a:r>
              <a:rPr lang="en-US" altLang="ja-JP" b="0" i="0" dirty="0">
                <a:solidFill>
                  <a:srgbClr val="222222"/>
                </a:solidFill>
                <a:effectLst/>
                <a:latin typeface="Arial" panose="020B0604020202020204" pitchFamily="34" charset="0"/>
              </a:rPr>
              <a:t>, 2024</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https://repository.dl.itc.u-tokyo.ac.jp/records/2009780</a:t>
            </a: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渡邊光</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平野正徳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鈴木雅弘</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平松賢士</a:t>
            </a:r>
            <a:r>
              <a:rPr lang="en-US" altLang="ja-JP" b="0" i="0" dirty="0">
                <a:solidFill>
                  <a:srgbClr val="222222"/>
                </a:solidFill>
                <a:effectLst/>
                <a:latin typeface="Arial" panose="020B0604020202020204" pitchFamily="34" charset="0"/>
              </a:rPr>
              <a:t>,</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アナリストレポートから生成した極性指標を用いた市場動向分析</a:t>
            </a:r>
            <a:r>
              <a:rPr lang="en-US" altLang="ja-JP" b="0" i="0" dirty="0">
                <a:solidFill>
                  <a:srgbClr val="222222"/>
                </a:solidFill>
                <a:effectLst/>
                <a:latin typeface="Arial" panose="020B0604020202020204" pitchFamily="34" charset="0"/>
              </a:rPr>
              <a:t>』</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人工知能学会第</a:t>
            </a:r>
            <a:r>
              <a:rPr lang="en-US" altLang="ja-JP" b="0" i="0" dirty="0">
                <a:solidFill>
                  <a:srgbClr val="222222"/>
                </a:solidFill>
                <a:effectLst/>
                <a:latin typeface="Arial" panose="020B0604020202020204" pitchFamily="34" charset="0"/>
              </a:rPr>
              <a:t>27</a:t>
            </a:r>
            <a:r>
              <a:rPr lang="ja-JP" altLang="en-US" b="0" i="0" dirty="0">
                <a:solidFill>
                  <a:srgbClr val="222222"/>
                </a:solidFill>
                <a:effectLst/>
                <a:latin typeface="Arial" panose="020B0604020202020204" pitchFamily="34" charset="0"/>
              </a:rPr>
              <a:t>回金融情報学研究会</a:t>
            </a:r>
            <a:r>
              <a:rPr lang="en-US" altLang="ja-JP" b="0" i="0" dirty="0">
                <a:solidFill>
                  <a:srgbClr val="222222"/>
                </a:solidFill>
                <a:effectLst/>
                <a:latin typeface="Arial" panose="020B0604020202020204" pitchFamily="34" charset="0"/>
              </a:rPr>
              <a:t>, 2021</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10</a:t>
            </a:r>
            <a:r>
              <a:rPr lang="ja-JP" altLang="en-US" b="0" i="0" dirty="0">
                <a:solidFill>
                  <a:srgbClr val="222222"/>
                </a:solidFill>
                <a:effectLst/>
                <a:latin typeface="Arial" panose="020B0604020202020204" pitchFamily="34" charset="0"/>
              </a:rPr>
              <a:t>月</a:t>
            </a:r>
            <a:r>
              <a:rPr lang="en-US" altLang="ja-JP" b="0" i="0" dirty="0">
                <a:solidFill>
                  <a:srgbClr val="222222"/>
                </a:solidFill>
                <a:effectLst/>
                <a:latin typeface="Arial" panose="020B0604020202020204" pitchFamily="34" charset="0"/>
              </a:rPr>
              <a:t>9</a:t>
            </a:r>
            <a:r>
              <a:rPr lang="ja-JP" altLang="en-US" b="0" i="0" dirty="0">
                <a:solidFill>
                  <a:srgbClr val="222222"/>
                </a:solidFill>
                <a:effectLst/>
                <a:latin typeface="Arial" panose="020B0604020202020204" pitchFamily="34" charset="0"/>
              </a:rPr>
              <a:t>日</a:t>
            </a:r>
            <a:r>
              <a:rPr lang="en-US" altLang="ja-JP" b="0" i="0" dirty="0">
                <a:solidFill>
                  <a:srgbClr val="222222"/>
                </a:solidFill>
                <a:effectLst/>
                <a:latin typeface="Arial" panose="020B0604020202020204" pitchFamily="34" charset="0"/>
              </a:rPr>
              <a:t>. </a:t>
            </a:r>
            <a:r>
              <a:rPr lang="en-US" altLang="ja-JP" b="0" i="0" dirty="0">
                <a:solidFill>
                  <a:srgbClr val="222222"/>
                </a:solidFill>
                <a:effectLst/>
                <a:latin typeface="Arial" panose="020B0604020202020204" pitchFamily="34" charset="0"/>
                <a:hlinkClick r:id="rId3"/>
              </a:rPr>
              <a:t>https://doi.org/10.11517/jsaisigtwo.2021.FIN-027_36</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特集</a:t>
            </a:r>
            <a:r>
              <a:rPr lang="en-US" altLang="ja-JP" b="0" i="0" dirty="0">
                <a:solidFill>
                  <a:srgbClr val="222222"/>
                </a:solidFill>
                <a:effectLst/>
                <a:latin typeface="Arial" panose="020B0604020202020204" pitchFamily="34" charset="0"/>
              </a:rPr>
              <a:t>:</a:t>
            </a:r>
            <a:r>
              <a:rPr lang="ja-JP" altLang="en-US" b="0" i="0" dirty="0">
                <a:solidFill>
                  <a:srgbClr val="222222"/>
                </a:solidFill>
                <a:effectLst/>
                <a:latin typeface="Arial" panose="020B0604020202020204" pitchFamily="34" charset="0"/>
              </a:rPr>
              <a:t>「ファイナンスにおける人工知能応用」「ファイナンスにおける人工知能応用」 にあたって</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人工知能</a:t>
            </a:r>
            <a:r>
              <a:rPr lang="en-US" altLang="ja-JP" b="0" i="0" dirty="0">
                <a:solidFill>
                  <a:srgbClr val="222222"/>
                </a:solidFill>
                <a:effectLst/>
                <a:latin typeface="Arial" panose="020B0604020202020204" pitchFamily="34" charset="0"/>
              </a:rPr>
              <a:t>, 2021, 36.3: 260-261. </a:t>
            </a:r>
            <a:r>
              <a:rPr lang="en-US" altLang="ja-JP" b="0" i="0" dirty="0">
                <a:solidFill>
                  <a:srgbClr val="222222"/>
                </a:solidFill>
                <a:effectLst/>
                <a:latin typeface="Arial" panose="020B0604020202020204" pitchFamily="34" charset="0"/>
                <a:hlinkClick r:id="rId4"/>
              </a:rPr>
              <a:t>https://doi.org/10.11517/jjsai.36.3_260</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シュリーヴ</a:t>
            </a:r>
            <a:r>
              <a:rPr lang="en-US" altLang="ja-JP" b="0" i="0" dirty="0">
                <a:solidFill>
                  <a:srgbClr val="222222"/>
                </a:solidFill>
                <a:effectLst/>
                <a:latin typeface="Arial" panose="020B0604020202020204" pitchFamily="34" charset="0"/>
              </a:rPr>
              <a:t>, S. E., 『</a:t>
            </a:r>
            <a:r>
              <a:rPr lang="ja-JP" altLang="en-US" b="0" i="0" dirty="0">
                <a:solidFill>
                  <a:srgbClr val="222222"/>
                </a:solidFill>
                <a:effectLst/>
                <a:latin typeface="Arial" panose="020B0604020202020204" pitchFamily="34" charset="0"/>
              </a:rPr>
              <a:t>ファイナンスのための確率解析 </a:t>
            </a:r>
            <a:r>
              <a:rPr lang="en-US" altLang="ja-JP" b="0" i="0" dirty="0">
                <a:solidFill>
                  <a:srgbClr val="222222"/>
                </a:solidFill>
                <a:effectLst/>
                <a:latin typeface="Arial" panose="020B0604020202020204" pitchFamily="34" charset="0"/>
              </a:rPr>
              <a:t>II ― </a:t>
            </a:r>
            <a:r>
              <a:rPr lang="ja-JP" altLang="en-US" b="0" i="0" dirty="0">
                <a:solidFill>
                  <a:srgbClr val="222222"/>
                </a:solidFill>
                <a:effectLst/>
                <a:latin typeface="Arial" panose="020B0604020202020204" pitchFamily="34" charset="0"/>
              </a:rPr>
              <a:t>連続時間モデル</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共立出版</a:t>
            </a:r>
            <a:r>
              <a:rPr lang="en-US" altLang="ja-JP" b="0" i="0" dirty="0">
                <a:solidFill>
                  <a:srgbClr val="222222"/>
                </a:solidFill>
                <a:effectLst/>
                <a:latin typeface="Arial" panose="020B0604020202020204" pitchFamily="34" charset="0"/>
              </a:rPr>
              <a:t>, 2016</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a:t>
            </a:r>
            <a:r>
              <a:rPr lang="en-US" altLang="ja-JP" dirty="0">
                <a:solidFill>
                  <a:srgbClr val="222222"/>
                </a:solidFill>
                <a:latin typeface="Arial" panose="020B0604020202020204" pitchFamily="34" charset="0"/>
                <a:hlinkClick r:id="rId5"/>
              </a:rPr>
              <a:t>Amazon</a:t>
            </a:r>
            <a:r>
              <a:rPr lang="ja-JP" altLang="en-US" dirty="0">
                <a:solidFill>
                  <a:srgbClr val="222222"/>
                </a:solidFill>
                <a:latin typeface="Arial" panose="020B0604020202020204" pitchFamily="34" charset="0"/>
                <a:hlinkClick r:id="rId5"/>
              </a:rPr>
              <a:t> </a:t>
            </a:r>
            <a:r>
              <a:rPr lang="en-US" altLang="ja-JP" dirty="0">
                <a:solidFill>
                  <a:srgbClr val="222222"/>
                </a:solidFill>
                <a:latin typeface="Arial" panose="020B0604020202020204" pitchFamily="34" charset="0"/>
                <a:hlinkClick r:id="rId5"/>
              </a:rPr>
              <a:t>link</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151040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7756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CADE9-1A3B-F5F9-AB88-F7D3F5A6F126}"/>
              </a:ext>
            </a:extLst>
          </p:cNvPr>
          <p:cNvSpPr>
            <a:spLocks noGrp="1"/>
          </p:cNvSpPr>
          <p:nvPr>
            <p:ph type="title"/>
          </p:nvPr>
        </p:nvSpPr>
        <p:spPr>
          <a:xfrm>
            <a:off x="289560" y="301751"/>
            <a:ext cx="11716052" cy="3984499"/>
          </a:xfrm>
        </p:spPr>
        <p:txBody>
          <a:bodyPr anchor="t"/>
          <a:lstStyle/>
          <a:p>
            <a:r>
              <a:rPr lang="ja-JP" altLang="en-US" sz="4000" dirty="0">
                <a:latin typeface="+mn-ea"/>
                <a:ea typeface="+mn-ea"/>
              </a:rPr>
              <a:t>目次</a:t>
            </a:r>
            <a:br>
              <a:rPr lang="en-US" altLang="ja-JP" sz="2800" dirty="0">
                <a:latin typeface="+mn-ea"/>
                <a:ea typeface="+mn-ea"/>
              </a:rPr>
            </a:br>
            <a:r>
              <a:rPr lang="ja-JP" altLang="en-US" sz="2400" dirty="0">
                <a:latin typeface="+mn-ea"/>
                <a:ea typeface="+mn-ea"/>
              </a:rPr>
              <a:t>◇</a:t>
            </a:r>
            <a:r>
              <a:rPr kumimoji="1" lang="ja-JP" altLang="en-US" sz="2400" dirty="0">
                <a:latin typeface="+mn-ea"/>
                <a:ea typeface="+mn-ea"/>
              </a:rPr>
              <a:t>金融数理の基礎</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デリバティブとは何か </a:t>
            </a:r>
            <a:r>
              <a:rPr kumimoji="1" lang="en-US" altLang="ja-JP" sz="2400" dirty="0">
                <a:latin typeface="+mn-ea"/>
                <a:ea typeface="+mn-ea"/>
              </a:rPr>
              <a:t>― </a:t>
            </a:r>
            <a:r>
              <a:rPr kumimoji="1" lang="ja-JP" altLang="en-US" sz="2400" dirty="0">
                <a:latin typeface="+mn-ea"/>
                <a:ea typeface="+mn-ea"/>
              </a:rPr>
              <a:t>金融数理の基盤</a:t>
            </a:r>
            <a:br>
              <a:rPr lang="en-US" altLang="ja-JP" sz="2400" dirty="0">
                <a:latin typeface="+mn-ea"/>
                <a:ea typeface="+mn-ea"/>
              </a:rPr>
            </a:br>
            <a:r>
              <a:rPr lang="ja-JP" altLang="en-US" sz="2400" dirty="0">
                <a:latin typeface="+mn-ea"/>
                <a:ea typeface="+mn-ea"/>
              </a:rPr>
              <a:t>　 ✓</a:t>
            </a:r>
            <a:r>
              <a:rPr kumimoji="1" lang="ja-JP" altLang="en-US" sz="2400" dirty="0">
                <a:latin typeface="+mn-ea"/>
                <a:ea typeface="+mn-ea"/>
              </a:rPr>
              <a:t>オプションの理論と価格決定</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デリバティブとリスク管理</a:t>
            </a:r>
            <a:br>
              <a:rPr kumimoji="1" lang="en-US" altLang="ja-JP" sz="2400" dirty="0">
                <a:latin typeface="+mn-ea"/>
                <a:ea typeface="+mn-ea"/>
              </a:rPr>
            </a:br>
            <a:r>
              <a:rPr kumimoji="1" lang="ja-JP" altLang="en-US" sz="2400" dirty="0">
                <a:latin typeface="+mn-ea"/>
                <a:ea typeface="+mn-ea"/>
              </a:rPr>
              <a:t>◇金融における人工知能</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金融における人工知能の事例</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アナリストレポートから生成した極性指標を用いた市場動向分析</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予測ベースの極性指標に基づく暗号資産アセットアロケーション戦略</a:t>
            </a:r>
            <a:br>
              <a:rPr kumimoji="1" lang="en-US" altLang="ja-JP" sz="2400" dirty="0">
                <a:latin typeface="+mn-ea"/>
                <a:ea typeface="+mn-ea"/>
              </a:rPr>
            </a:br>
            <a:r>
              <a:rPr kumimoji="1" lang="ja-JP" altLang="en-US" sz="2400" dirty="0">
                <a:latin typeface="+mn-ea"/>
                <a:ea typeface="+mn-ea"/>
              </a:rPr>
              <a:t>◇課題</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課題１</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課題２</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準備</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✓回答例</a:t>
            </a:r>
            <a:br>
              <a:rPr lang="en-US" altLang="ja-JP" sz="2400" dirty="0">
                <a:latin typeface="+mn-ea"/>
                <a:ea typeface="+mn-ea"/>
              </a:rPr>
            </a:br>
            <a:r>
              <a:rPr kumimoji="1" lang="ja-JP" altLang="en-US" sz="2400" dirty="0">
                <a:latin typeface="+mn-ea"/>
                <a:ea typeface="+mn-ea"/>
              </a:rPr>
              <a:t>◇ </a:t>
            </a:r>
            <a:r>
              <a:rPr lang="en-US" altLang="ja-JP" sz="2400" dirty="0">
                <a:latin typeface="+mn-ea"/>
                <a:ea typeface="+mn-ea"/>
              </a:rPr>
              <a:t>Appendix</a:t>
            </a:r>
            <a:endParaRPr kumimoji="1" lang="ja-JP" altLang="en-US" sz="2400" dirty="0"/>
          </a:p>
        </p:txBody>
      </p:sp>
      <p:sp>
        <p:nvSpPr>
          <p:cNvPr id="3" name="四角形: メモ 2">
            <a:extLst>
              <a:ext uri="{FF2B5EF4-FFF2-40B4-BE49-F238E27FC236}">
                <a16:creationId xmlns:a16="http://schemas.microsoft.com/office/drawing/2014/main" id="{6A7F8BBF-ACA9-C904-303A-367A8C448AB2}"/>
              </a:ext>
            </a:extLst>
          </p:cNvPr>
          <p:cNvSpPr/>
          <p:nvPr/>
        </p:nvSpPr>
        <p:spPr bwMode="auto">
          <a:xfrm>
            <a:off x="9461572" y="157882"/>
            <a:ext cx="2544040" cy="2769514"/>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800" dirty="0">
                <a:solidFill>
                  <a:srgbClr val="222222"/>
                </a:solidFill>
                <a:latin typeface="Arial" panose="020B0604020202020204" pitchFamily="34" charset="0"/>
              </a:rPr>
              <a:t>授業時間の使い方</a:t>
            </a:r>
            <a:endParaRPr lang="en-US" altLang="ja-JP" sz="1800" dirty="0">
              <a:solidFill>
                <a:srgbClr val="222222"/>
              </a:solidFill>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4/24</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・６０分 </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講義</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４５分</a:t>
            </a:r>
            <a:r>
              <a:rPr lang="en-US" altLang="ja-JP" b="0" i="0" dirty="0">
                <a:solidFill>
                  <a:srgbClr val="222222"/>
                </a:solidFill>
                <a:effectLst/>
                <a:latin typeface="Arial" panose="020B0604020202020204" pitchFamily="34" charset="0"/>
              </a:rPr>
              <a:t> - </a:t>
            </a:r>
            <a:r>
              <a:rPr lang="ja-JP" altLang="en-US" b="0" i="0" dirty="0">
                <a:solidFill>
                  <a:srgbClr val="222222"/>
                </a:solidFill>
                <a:effectLst/>
                <a:latin typeface="Arial" panose="020B0604020202020204" pitchFamily="34" charset="0"/>
              </a:rPr>
              <a:t>演習１</a:t>
            </a:r>
            <a:endParaRPr lang="en-US" altLang="ja-JP" b="0" i="0" dirty="0">
              <a:solidFill>
                <a:srgbClr val="222222"/>
              </a:solidFill>
              <a:effectLst/>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5/15</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２０分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続き</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４０分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発表</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２０分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演習２準備</a:t>
            </a:r>
            <a:endParaRPr lang="en-US" altLang="ja-JP" b="0" i="0" dirty="0">
              <a:solidFill>
                <a:srgbClr val="222222"/>
              </a:solidFill>
              <a:effectLst/>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２５分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演習２発表</a:t>
            </a:r>
            <a:endParaRPr lang="en-US" altLang="ja-JP"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23070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B4CB-F8E0-67D5-6844-995563C52F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1BC35E-F99A-43D6-A593-1B078BCC2014}"/>
              </a:ext>
            </a:extLst>
          </p:cNvPr>
          <p:cNvSpPr>
            <a:spLocks noGrp="1"/>
          </p:cNvSpPr>
          <p:nvPr>
            <p:ph type="title"/>
          </p:nvPr>
        </p:nvSpPr>
        <p:spPr/>
        <p:txBody>
          <a:bodyPr anchor="b"/>
          <a:lstStyle/>
          <a:p>
            <a:pPr algn="just"/>
            <a:r>
              <a:rPr kumimoji="1" lang="ja-JP" altLang="en-US" sz="6000" dirty="0"/>
              <a:t>金融数理の基礎</a:t>
            </a:r>
          </a:p>
        </p:txBody>
      </p:sp>
      <p:sp>
        <p:nvSpPr>
          <p:cNvPr id="32" name="吹き出し: 四角形 31">
            <a:extLst>
              <a:ext uri="{FF2B5EF4-FFF2-40B4-BE49-F238E27FC236}">
                <a16:creationId xmlns:a16="http://schemas.microsoft.com/office/drawing/2014/main" id="{9ECBBEC9-EA38-B4EC-A6C2-5BEBDCE1D80A}"/>
              </a:ext>
            </a:extLst>
          </p:cNvPr>
          <p:cNvSpPr/>
          <p:nvPr/>
        </p:nvSpPr>
        <p:spPr bwMode="auto">
          <a:xfrm>
            <a:off x="6521933" y="1227200"/>
            <a:ext cx="5074014" cy="2133599"/>
          </a:xfrm>
          <a:prstGeom prst="wedgeRectCallout">
            <a:avLst>
              <a:gd name="adj1" fmla="val -63872"/>
              <a:gd name="adj2" fmla="val 4944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金融は昔から数学と深い関わりがあり、金融工学などの分野がその代表例です。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近年の金融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は、こうした数学的手法を土台として発展してきた技術と言えます。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を理解するためには、基礎的な金融数理の知識が欠かせません。</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そこでこの項では、金融数理の基本的な考え方について、概観していきます。</a:t>
            </a:r>
          </a:p>
        </p:txBody>
      </p:sp>
    </p:spTree>
    <p:extLst>
      <p:ext uri="{BB962C8B-B14F-4D97-AF65-F5344CB8AC3E}">
        <p14:creationId xmlns:p14="http://schemas.microsoft.com/office/powerpoint/2010/main" val="1795100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46B9-D4B9-A739-9659-DBCA74E8A6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041FAC-735A-B627-0AC4-5ABB39466680}"/>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2CA65183-8227-0FE6-A8DE-44CF2D659E5D}"/>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デリバティブの定義と目的</a:t>
            </a:r>
            <a:endParaRPr lang="en-US" altLang="ja-JP" sz="1200" b="1" dirty="0"/>
          </a:p>
          <a:p>
            <a:pPr marL="171450" indent="-171450">
              <a:buFont typeface="Wingdings" panose="05000000000000000000" pitchFamily="2" charset="2"/>
              <a:buChar char="Ø"/>
            </a:pPr>
            <a:r>
              <a:rPr lang="ja-JP" altLang="en-US" sz="1200" dirty="0"/>
              <a:t>デリバティブとは、「○月○日に、○○をこの値段で売買する」という約束を先にしておく取引である。</a:t>
            </a:r>
            <a:endParaRPr lang="en-US" altLang="ja-JP" sz="1200" dirty="0"/>
          </a:p>
          <a:p>
            <a:pPr marL="171450" indent="-171450">
              <a:buFont typeface="Wingdings" panose="05000000000000000000" pitchFamily="2" charset="2"/>
              <a:buChar char="Ø"/>
            </a:pPr>
            <a:r>
              <a:rPr lang="ja-JP" altLang="en-US" sz="1200" dirty="0"/>
              <a:t>株や為替、金などの値段が将来どうなるかを予想して、リスクを減らしたり、利益をねらったりするために使う。</a:t>
            </a:r>
            <a:endParaRPr lang="en-US" altLang="ja-JP" sz="1200" dirty="0"/>
          </a:p>
          <a:p>
            <a:endParaRPr lang="en-US" altLang="ja-JP" sz="1200" dirty="0"/>
          </a:p>
          <a:p>
            <a:r>
              <a:rPr lang="en-US" altLang="ja-JP" sz="1200" b="1" dirty="0"/>
              <a:t>2. </a:t>
            </a:r>
            <a:r>
              <a:rPr lang="ja-JP" altLang="en-US" sz="1200" b="1" dirty="0"/>
              <a:t>デリバティブの主な機能</a:t>
            </a:r>
            <a:endParaRPr lang="en-US" altLang="ja-JP" sz="1200" b="1" dirty="0"/>
          </a:p>
          <a:p>
            <a:pPr marL="171450" indent="-171450">
              <a:buFont typeface="Wingdings" panose="05000000000000000000" pitchFamily="2" charset="2"/>
              <a:buChar char="Ø"/>
            </a:pPr>
            <a:r>
              <a:rPr lang="ja-JP" altLang="en-US" sz="1200" dirty="0"/>
              <a:t>リスク移転（ヘッジ）　</a:t>
            </a:r>
            <a:endParaRPr lang="en-US" altLang="ja-JP" sz="1200" dirty="0"/>
          </a:p>
          <a:p>
            <a:pPr marL="427482" lvl="2" indent="-171450">
              <a:buFont typeface="Wingdings" panose="05000000000000000000" pitchFamily="2" charset="2"/>
              <a:buChar char="Ø"/>
            </a:pPr>
            <a:r>
              <a:rPr lang="ja-JP" altLang="en-US" sz="1200" dirty="0"/>
              <a:t>将来の値段の変動によって損をしないように、リスクを他の人に渡すこと。</a:t>
            </a:r>
            <a:endParaRPr lang="en-US" altLang="ja-JP" sz="1200" dirty="0"/>
          </a:p>
          <a:p>
            <a:pPr marL="171450" indent="-171450">
              <a:buFont typeface="Wingdings" panose="05000000000000000000" pitchFamily="2" charset="2"/>
              <a:buChar char="Ø"/>
            </a:pPr>
            <a:r>
              <a:rPr lang="ja-JP" altLang="en-US" sz="1200" dirty="0"/>
              <a:t>投機（スペキュレーション）　</a:t>
            </a:r>
            <a:endParaRPr lang="en-US" altLang="ja-JP" sz="1200" dirty="0"/>
          </a:p>
          <a:p>
            <a:pPr marL="427482" lvl="2" indent="-171450">
              <a:buFont typeface="Wingdings" panose="05000000000000000000" pitchFamily="2" charset="2"/>
              <a:buChar char="Ø"/>
            </a:pPr>
            <a:r>
              <a:rPr lang="ja-JP" altLang="en-US" sz="1200" dirty="0"/>
              <a:t>価格の変動を予想して、少ないお金で大きな利益をねらう行動。</a:t>
            </a:r>
            <a:endParaRPr lang="en-US" altLang="ja-JP" sz="1200" dirty="0"/>
          </a:p>
          <a:p>
            <a:pPr marL="171450" indent="-171450">
              <a:buFont typeface="Wingdings" panose="05000000000000000000" pitchFamily="2" charset="2"/>
              <a:buChar char="Ø"/>
            </a:pPr>
            <a:r>
              <a:rPr lang="ja-JP" altLang="en-US" sz="1200" dirty="0"/>
              <a:t>裁定取引（アービトラージ）　</a:t>
            </a:r>
            <a:endParaRPr lang="en-US" altLang="ja-JP" sz="1200" dirty="0"/>
          </a:p>
          <a:p>
            <a:pPr marL="427482" lvl="2" indent="-171450">
              <a:buFont typeface="Wingdings" panose="05000000000000000000" pitchFamily="2" charset="2"/>
              <a:buChar char="Ø"/>
            </a:pPr>
            <a:r>
              <a:rPr lang="ja-JP" altLang="en-US" sz="1200" dirty="0"/>
              <a:t>同じモノの「価格差」を使って、ほぼ確実に利益を得る取引。</a:t>
            </a:r>
            <a:endParaRPr lang="en-US" altLang="ja-JP" sz="1200" dirty="0"/>
          </a:p>
        </p:txBody>
      </p:sp>
      <p:grpSp>
        <p:nvGrpSpPr>
          <p:cNvPr id="31" name="グループ化 30">
            <a:extLst>
              <a:ext uri="{FF2B5EF4-FFF2-40B4-BE49-F238E27FC236}">
                <a16:creationId xmlns:a16="http://schemas.microsoft.com/office/drawing/2014/main" id="{01726B83-C350-6B09-0E96-BFD6F398AA1C}"/>
              </a:ext>
            </a:extLst>
          </p:cNvPr>
          <p:cNvGrpSpPr/>
          <p:nvPr/>
        </p:nvGrpSpPr>
        <p:grpSpPr>
          <a:xfrm>
            <a:off x="6237654" y="1388047"/>
            <a:ext cx="5096960" cy="1368501"/>
            <a:chOff x="6237654" y="1388047"/>
            <a:chExt cx="5096960" cy="1368501"/>
          </a:xfrm>
        </p:grpSpPr>
        <p:grpSp>
          <p:nvGrpSpPr>
            <p:cNvPr id="12" name="グループ化 11">
              <a:extLst>
                <a:ext uri="{FF2B5EF4-FFF2-40B4-BE49-F238E27FC236}">
                  <a16:creationId xmlns:a16="http://schemas.microsoft.com/office/drawing/2014/main" id="{52B796DF-BC5B-4E7D-1D7C-AA0093E3C0F5}"/>
                </a:ext>
              </a:extLst>
            </p:cNvPr>
            <p:cNvGrpSpPr/>
            <p:nvPr/>
          </p:nvGrpSpPr>
          <p:grpSpPr>
            <a:xfrm>
              <a:off x="6815349" y="1388047"/>
              <a:ext cx="4519265" cy="1368501"/>
              <a:chOff x="289559" y="4761011"/>
              <a:chExt cx="4850262" cy="1534725"/>
            </a:xfrm>
          </p:grpSpPr>
          <p:pic>
            <p:nvPicPr>
              <p:cNvPr id="1026" name="Picture 2">
                <a:extLst>
                  <a:ext uri="{FF2B5EF4-FFF2-40B4-BE49-F238E27FC236}">
                    <a16:creationId xmlns:a16="http://schemas.microsoft.com/office/drawing/2014/main" id="{4234A524-EF29-0145-2AFB-7C52DA6A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5229843"/>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9" name="思考の吹き出し: 雲形 8">
                <a:extLst>
                  <a:ext uri="{FF2B5EF4-FFF2-40B4-BE49-F238E27FC236}">
                    <a16:creationId xmlns:a16="http://schemas.microsoft.com/office/drawing/2014/main" id="{9EF66A51-5B79-0189-9FD1-C7000BB29364}"/>
                  </a:ext>
                </a:extLst>
              </p:cNvPr>
              <p:cNvSpPr/>
              <p:nvPr/>
            </p:nvSpPr>
            <p:spPr bwMode="auto">
              <a:xfrm>
                <a:off x="1006498" y="4881186"/>
                <a:ext cx="1339122" cy="822065"/>
              </a:xfrm>
              <a:prstGeom prst="cloudCallout">
                <a:avLst>
                  <a:gd name="adj1" fmla="val -44574"/>
                  <a:gd name="adj2" fmla="val 4854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来月、お米の値段が下がったら困るな</a:t>
                </a:r>
                <a:r>
                  <a:rPr lang="en-US" altLang="ja-JP" sz="800" dirty="0"/>
                  <a:t>…</a:t>
                </a:r>
                <a:endParaRPr kumimoji="0" lang="ja-JP" altLang="en-US" sz="800" b="0" i="0" u="none" strike="noStrike" cap="none" normalizeH="0" baseline="0" dirty="0" err="1">
                  <a:ln>
                    <a:noFill/>
                  </a:ln>
                  <a:solidFill>
                    <a:schemeClr val="tx1"/>
                  </a:solidFill>
                  <a:effectLst/>
                  <a:latin typeface="+mn-lt"/>
                </a:endParaRPr>
              </a:p>
            </p:txBody>
          </p:sp>
          <p:pic>
            <p:nvPicPr>
              <p:cNvPr id="1028" name="Picture 4">
                <a:extLst>
                  <a:ext uri="{FF2B5EF4-FFF2-40B4-BE49-F238E27FC236}">
                    <a16:creationId xmlns:a16="http://schemas.microsoft.com/office/drawing/2014/main" id="{E75D6FFF-0575-B77E-3382-6966A1A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20" y="5233322"/>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800495A3-ACD7-0AA5-D5F0-2FEDB8BF4F4E}"/>
                  </a:ext>
                </a:extLst>
              </p:cNvPr>
              <p:cNvSpPr/>
              <p:nvPr/>
            </p:nvSpPr>
            <p:spPr bwMode="auto">
              <a:xfrm>
                <a:off x="3168171" y="4761011"/>
                <a:ext cx="1971650" cy="1062412"/>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今の価格で買ってくれる人と約束しておけば、たとえ実際に価格が下がっても安心！</a:t>
                </a:r>
                <a:endParaRPr kumimoji="0" lang="ja-JP" altLang="en-US" sz="800" b="0" i="0" u="none" strike="noStrike" cap="none" normalizeH="0" baseline="0" dirty="0">
                  <a:ln>
                    <a:noFill/>
                  </a:ln>
                  <a:solidFill>
                    <a:schemeClr val="tx1"/>
                  </a:solidFill>
                  <a:effectLst/>
                  <a:latin typeface="+mn-lt"/>
                </a:endParaRPr>
              </a:p>
            </p:txBody>
          </p:sp>
          <p:sp>
            <p:nvSpPr>
              <p:cNvPr id="11" name="矢印: 右 10">
                <a:extLst>
                  <a:ext uri="{FF2B5EF4-FFF2-40B4-BE49-F238E27FC236}">
                    <a16:creationId xmlns:a16="http://schemas.microsoft.com/office/drawing/2014/main" id="{690BE6F2-BF40-CDD6-2A37-81A1B0E01206}"/>
                  </a:ext>
                </a:extLst>
              </p:cNvPr>
              <p:cNvSpPr/>
              <p:nvPr/>
            </p:nvSpPr>
            <p:spPr bwMode="auto">
              <a:xfrm>
                <a:off x="1448387" y="5761050"/>
                <a:ext cx="695540" cy="36345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6" name="正方形/長方形 25">
              <a:extLst>
                <a:ext uri="{FF2B5EF4-FFF2-40B4-BE49-F238E27FC236}">
                  <a16:creationId xmlns:a16="http://schemas.microsoft.com/office/drawing/2014/main" id="{71F0A2A4-6D1B-6C9B-1395-0F9B06FE053A}"/>
                </a:ext>
              </a:extLst>
            </p:cNvPr>
            <p:cNvSpPr/>
            <p:nvPr/>
          </p:nvSpPr>
          <p:spPr bwMode="auto">
            <a:xfrm>
              <a:off x="6237654" y="1428031"/>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リスク移転</a:t>
              </a:r>
            </a:p>
          </p:txBody>
        </p:sp>
      </p:grpSp>
      <p:grpSp>
        <p:nvGrpSpPr>
          <p:cNvPr id="30" name="グループ化 29">
            <a:extLst>
              <a:ext uri="{FF2B5EF4-FFF2-40B4-BE49-F238E27FC236}">
                <a16:creationId xmlns:a16="http://schemas.microsoft.com/office/drawing/2014/main" id="{1433CCBD-7A3B-090F-6011-278E5B49632B}"/>
              </a:ext>
            </a:extLst>
          </p:cNvPr>
          <p:cNvGrpSpPr/>
          <p:nvPr/>
        </p:nvGrpSpPr>
        <p:grpSpPr>
          <a:xfrm>
            <a:off x="6251691" y="3002936"/>
            <a:ext cx="4714167" cy="1868071"/>
            <a:chOff x="6251691" y="3002936"/>
            <a:chExt cx="4714167" cy="1868071"/>
          </a:xfrm>
        </p:grpSpPr>
        <p:grpSp>
          <p:nvGrpSpPr>
            <p:cNvPr id="16" name="グループ化 15">
              <a:extLst>
                <a:ext uri="{FF2B5EF4-FFF2-40B4-BE49-F238E27FC236}">
                  <a16:creationId xmlns:a16="http://schemas.microsoft.com/office/drawing/2014/main" id="{CC4F8044-7B42-940F-21AB-4E9D31EE3652}"/>
                </a:ext>
              </a:extLst>
            </p:cNvPr>
            <p:cNvGrpSpPr/>
            <p:nvPr/>
          </p:nvGrpSpPr>
          <p:grpSpPr>
            <a:xfrm>
              <a:off x="6796714" y="3338117"/>
              <a:ext cx="4169144" cy="1532890"/>
              <a:chOff x="6796715" y="3043991"/>
              <a:chExt cx="4169144" cy="1532890"/>
            </a:xfrm>
          </p:grpSpPr>
          <p:pic>
            <p:nvPicPr>
              <p:cNvPr id="1030" name="Picture 6" descr="予想屋のイラスト">
                <a:extLst>
                  <a:ext uri="{FF2B5EF4-FFF2-40B4-BE49-F238E27FC236}">
                    <a16:creationId xmlns:a16="http://schemas.microsoft.com/office/drawing/2014/main" id="{F4B94CC3-A6AA-B814-893E-D1AD43381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15" y="3071912"/>
                <a:ext cx="1311832" cy="1418197"/>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円形 12">
                <a:extLst>
                  <a:ext uri="{FF2B5EF4-FFF2-40B4-BE49-F238E27FC236}">
                    <a16:creationId xmlns:a16="http://schemas.microsoft.com/office/drawing/2014/main" id="{BA163A64-973E-C24B-4294-CBF3D2ACB286}"/>
                  </a:ext>
                </a:extLst>
              </p:cNvPr>
              <p:cNvSpPr/>
              <p:nvPr/>
            </p:nvSpPr>
            <p:spPr bwMode="auto">
              <a:xfrm>
                <a:off x="7798582" y="3043991"/>
                <a:ext cx="2194034" cy="535037"/>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明日、金（ゴールド）の値段が上がる気がする！</a:t>
                </a:r>
                <a:endParaRPr kumimoji="0" lang="ja-JP" altLang="en-US" sz="800" b="0" i="0" u="none" strike="noStrike" cap="none" normalizeH="0" baseline="0" dirty="0">
                  <a:ln>
                    <a:noFill/>
                  </a:ln>
                  <a:solidFill>
                    <a:schemeClr val="tx1"/>
                  </a:solidFill>
                  <a:effectLst/>
                  <a:latin typeface="+mn-lt"/>
                </a:endParaRPr>
              </a:p>
            </p:txBody>
          </p:sp>
          <p:sp>
            <p:nvSpPr>
              <p:cNvPr id="14" name="吹き出し: 円形 13">
                <a:extLst>
                  <a:ext uri="{FF2B5EF4-FFF2-40B4-BE49-F238E27FC236}">
                    <a16:creationId xmlns:a16="http://schemas.microsoft.com/office/drawing/2014/main" id="{89F37BF1-5561-2AA5-405A-00E34C36D78D}"/>
                  </a:ext>
                </a:extLst>
              </p:cNvPr>
              <p:cNvSpPr/>
              <p:nvPr/>
            </p:nvSpPr>
            <p:spPr bwMode="auto">
              <a:xfrm>
                <a:off x="8173083" y="3621589"/>
                <a:ext cx="2364082" cy="440127"/>
              </a:xfrm>
              <a:prstGeom prst="wedgeEllipseCallout">
                <a:avLst>
                  <a:gd name="adj1" fmla="val -65550"/>
                  <a:gd name="adj2" fmla="val -5729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今のうちに安い価格で買える権利を手に入れるんだ。</a:t>
                </a:r>
                <a:endParaRPr kumimoji="0" lang="ja-JP" altLang="en-US" sz="800" b="0" i="0" u="none" strike="noStrike" cap="none" normalizeH="0" baseline="0" dirty="0">
                  <a:ln>
                    <a:noFill/>
                  </a:ln>
                  <a:solidFill>
                    <a:schemeClr val="tx1"/>
                  </a:solidFill>
                  <a:effectLst/>
                  <a:latin typeface="+mn-lt"/>
                </a:endParaRPr>
              </a:p>
            </p:txBody>
          </p:sp>
          <p:sp>
            <p:nvSpPr>
              <p:cNvPr id="15" name="吹き出し: 円形 14">
                <a:extLst>
                  <a:ext uri="{FF2B5EF4-FFF2-40B4-BE49-F238E27FC236}">
                    <a16:creationId xmlns:a16="http://schemas.microsoft.com/office/drawing/2014/main" id="{2B57FB1C-A27E-FFCA-A14A-41A93D2B4F58}"/>
                  </a:ext>
                </a:extLst>
              </p:cNvPr>
              <p:cNvSpPr/>
              <p:nvPr/>
            </p:nvSpPr>
            <p:spPr bwMode="auto">
              <a:xfrm>
                <a:off x="8601777" y="4136754"/>
                <a:ext cx="2364082" cy="440127"/>
              </a:xfrm>
              <a:prstGeom prst="wedgeEllipseCallout">
                <a:avLst>
                  <a:gd name="adj1" fmla="val -72507"/>
                  <a:gd name="adj2" fmla="val -9465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実際に上がったら、その差額ぶんだけ大きなもうけだ！</a:t>
                </a:r>
                <a:endParaRPr kumimoji="0" lang="ja-JP" altLang="en-US" sz="800" b="0" i="0" u="none" strike="noStrike" cap="none" normalizeH="0" baseline="0" dirty="0">
                  <a:ln>
                    <a:noFill/>
                  </a:ln>
                  <a:solidFill>
                    <a:schemeClr val="tx1"/>
                  </a:solidFill>
                  <a:effectLst/>
                  <a:latin typeface="+mn-lt"/>
                </a:endParaRPr>
              </a:p>
            </p:txBody>
          </p:sp>
        </p:grpSp>
        <p:sp>
          <p:nvSpPr>
            <p:cNvPr id="27" name="正方形/長方形 26">
              <a:extLst>
                <a:ext uri="{FF2B5EF4-FFF2-40B4-BE49-F238E27FC236}">
                  <a16:creationId xmlns:a16="http://schemas.microsoft.com/office/drawing/2014/main" id="{DBA91BDB-7343-789B-F79F-45D05E97D459}"/>
                </a:ext>
              </a:extLst>
            </p:cNvPr>
            <p:cNvSpPr/>
            <p:nvPr/>
          </p:nvSpPr>
          <p:spPr bwMode="auto">
            <a:xfrm>
              <a:off x="6251691" y="3002936"/>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投機</a:t>
              </a:r>
            </a:p>
          </p:txBody>
        </p:sp>
      </p:grpSp>
      <p:grpSp>
        <p:nvGrpSpPr>
          <p:cNvPr id="29" name="グループ化 28">
            <a:extLst>
              <a:ext uri="{FF2B5EF4-FFF2-40B4-BE49-F238E27FC236}">
                <a16:creationId xmlns:a16="http://schemas.microsoft.com/office/drawing/2014/main" id="{A1ACBCE4-8065-414D-C19D-41E7CEE6A800}"/>
              </a:ext>
            </a:extLst>
          </p:cNvPr>
          <p:cNvGrpSpPr/>
          <p:nvPr/>
        </p:nvGrpSpPr>
        <p:grpSpPr>
          <a:xfrm>
            <a:off x="6361979" y="4899148"/>
            <a:ext cx="5773483" cy="1768048"/>
            <a:chOff x="6361979" y="4899148"/>
            <a:chExt cx="5773483" cy="1768048"/>
          </a:xfrm>
        </p:grpSpPr>
        <p:grpSp>
          <p:nvGrpSpPr>
            <p:cNvPr id="25" name="グループ化 24">
              <a:extLst>
                <a:ext uri="{FF2B5EF4-FFF2-40B4-BE49-F238E27FC236}">
                  <a16:creationId xmlns:a16="http://schemas.microsoft.com/office/drawing/2014/main" id="{D36666CB-1291-7331-629A-095D06B95D2D}"/>
                </a:ext>
              </a:extLst>
            </p:cNvPr>
            <p:cNvGrpSpPr/>
            <p:nvPr/>
          </p:nvGrpSpPr>
          <p:grpSpPr>
            <a:xfrm>
              <a:off x="6732041" y="4899148"/>
              <a:ext cx="5403421" cy="1768048"/>
              <a:chOff x="6732041" y="4899148"/>
              <a:chExt cx="5403421" cy="1768048"/>
            </a:xfrm>
          </p:grpSpPr>
          <p:pic>
            <p:nvPicPr>
              <p:cNvPr id="1034" name="Picture 10" descr="ネットオークションで買い物をしている人のイラスト（女性）">
                <a:extLst>
                  <a:ext uri="{FF2B5EF4-FFF2-40B4-BE49-F238E27FC236}">
                    <a16:creationId xmlns:a16="http://schemas.microsoft.com/office/drawing/2014/main" id="{72DAF187-E88B-B024-65E4-D02F3CF61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041" y="5295576"/>
                <a:ext cx="1155389" cy="11670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オークションで落札できた人のイラスト（女性）">
                <a:extLst>
                  <a:ext uri="{FF2B5EF4-FFF2-40B4-BE49-F238E27FC236}">
                    <a16:creationId xmlns:a16="http://schemas.microsoft.com/office/drawing/2014/main" id="{BFD408B6-B5CE-8742-3CC6-D4D3DF953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005" y="5421087"/>
                <a:ext cx="1407499" cy="104154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円形 18">
                <a:extLst>
                  <a:ext uri="{FF2B5EF4-FFF2-40B4-BE49-F238E27FC236}">
                    <a16:creationId xmlns:a16="http://schemas.microsoft.com/office/drawing/2014/main" id="{C1367916-93FE-5A90-6B25-B17F8F9AAB39}"/>
                  </a:ext>
                </a:extLst>
              </p:cNvPr>
              <p:cNvSpPr/>
              <p:nvPr/>
            </p:nvSpPr>
            <p:spPr bwMode="auto">
              <a:xfrm>
                <a:off x="7985792" y="5116717"/>
                <a:ext cx="1490612" cy="639398"/>
              </a:xfrm>
              <a:prstGeom prst="wedgeEllipseCallout">
                <a:avLst>
                  <a:gd name="adj1" fmla="val -69523"/>
                  <a:gd name="adj2" fmla="val 7561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メルカリであるゲームが</a:t>
                </a:r>
                <a:r>
                  <a:rPr lang="en-US" altLang="ja-JP" sz="800" dirty="0"/>
                  <a:t>3,000</a:t>
                </a:r>
                <a:r>
                  <a:rPr lang="ja-JP" altLang="en-US" sz="800" dirty="0"/>
                  <a:t>円で売ってる。</a:t>
                </a:r>
                <a:endParaRPr kumimoji="0" lang="ja-JP" altLang="en-US" sz="800" b="0" i="0" u="none" strike="noStrike" cap="none" normalizeH="0" baseline="0" dirty="0">
                  <a:ln>
                    <a:noFill/>
                  </a:ln>
                  <a:solidFill>
                    <a:schemeClr val="tx1"/>
                  </a:solidFill>
                  <a:effectLst/>
                  <a:latin typeface="+mn-lt"/>
                </a:endParaRPr>
              </a:p>
            </p:txBody>
          </p:sp>
          <p:sp>
            <p:nvSpPr>
              <p:cNvPr id="20" name="吹き出し: 円形 19">
                <a:extLst>
                  <a:ext uri="{FF2B5EF4-FFF2-40B4-BE49-F238E27FC236}">
                    <a16:creationId xmlns:a16="http://schemas.microsoft.com/office/drawing/2014/main" id="{2416ED3C-0E02-398B-D4EA-B80F8733087F}"/>
                  </a:ext>
                </a:extLst>
              </p:cNvPr>
              <p:cNvSpPr/>
              <p:nvPr/>
            </p:nvSpPr>
            <p:spPr bwMode="auto">
              <a:xfrm>
                <a:off x="8015916" y="6027798"/>
                <a:ext cx="1325437" cy="639398"/>
              </a:xfrm>
              <a:prstGeom prst="wedgeEllipseCallout">
                <a:avLst>
                  <a:gd name="adj1" fmla="val -75440"/>
                  <a:gd name="adj2" fmla="val -6122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あ、でも、ヤフオクでは</a:t>
                </a:r>
                <a:r>
                  <a:rPr lang="en-US" altLang="ja-JP" sz="800" dirty="0"/>
                  <a:t>5,000</a:t>
                </a:r>
                <a:r>
                  <a:rPr lang="ja-JP" altLang="en-US" sz="800" dirty="0"/>
                  <a:t>円で売れる！</a:t>
                </a:r>
                <a:endParaRPr kumimoji="0" lang="ja-JP" altLang="en-US" sz="800" b="0" i="0" u="none" strike="noStrike" cap="none" normalizeH="0" baseline="0" dirty="0">
                  <a:ln>
                    <a:noFill/>
                  </a:ln>
                  <a:solidFill>
                    <a:schemeClr val="tx1"/>
                  </a:solidFill>
                  <a:effectLst/>
                  <a:latin typeface="+mn-lt"/>
                </a:endParaRPr>
              </a:p>
            </p:txBody>
          </p:sp>
          <p:sp>
            <p:nvSpPr>
              <p:cNvPr id="22" name="吹き出し: 円形 21">
                <a:extLst>
                  <a:ext uri="{FF2B5EF4-FFF2-40B4-BE49-F238E27FC236}">
                    <a16:creationId xmlns:a16="http://schemas.microsoft.com/office/drawing/2014/main" id="{CE35E2A5-42A0-FD0D-7D57-0EDA95E283CB}"/>
                  </a:ext>
                </a:extLst>
              </p:cNvPr>
              <p:cNvSpPr/>
              <p:nvPr/>
            </p:nvSpPr>
            <p:spPr bwMode="auto">
              <a:xfrm>
                <a:off x="10644850" y="4899148"/>
                <a:ext cx="1490612" cy="804340"/>
              </a:xfrm>
              <a:prstGeom prst="wedgeEllipseCallout">
                <a:avLst>
                  <a:gd name="adj1" fmla="val -43926"/>
                  <a:gd name="adj2" fmla="val 41953"/>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じゃあメルカリで買って、ヤフオクで売れば</a:t>
                </a:r>
                <a:r>
                  <a:rPr lang="en-US" altLang="ja-JP" sz="800" dirty="0"/>
                  <a:t>2,000</a:t>
                </a:r>
                <a:r>
                  <a:rPr lang="ja-JP" altLang="en-US" sz="800" dirty="0"/>
                  <a:t>円もうかるよね？</a:t>
                </a:r>
                <a:endParaRPr kumimoji="0" lang="ja-JP" altLang="en-US" sz="800" b="0" i="0" u="none" strike="noStrike" cap="none" normalizeH="0" baseline="0" dirty="0">
                  <a:ln>
                    <a:noFill/>
                  </a:ln>
                  <a:solidFill>
                    <a:schemeClr val="tx1"/>
                  </a:solidFill>
                  <a:effectLst/>
                  <a:latin typeface="+mn-lt"/>
                </a:endParaRPr>
              </a:p>
            </p:txBody>
          </p:sp>
          <p:sp>
            <p:nvSpPr>
              <p:cNvPr id="24" name="矢印: 右 23">
                <a:extLst>
                  <a:ext uri="{FF2B5EF4-FFF2-40B4-BE49-F238E27FC236}">
                    <a16:creationId xmlns:a16="http://schemas.microsoft.com/office/drawing/2014/main" id="{FA302AA8-2E42-461A-CF91-103982ABCAB6}"/>
                  </a:ext>
                </a:extLst>
              </p:cNvPr>
              <p:cNvSpPr/>
              <p:nvPr/>
            </p:nvSpPr>
            <p:spPr bwMode="auto">
              <a:xfrm>
                <a:off x="8956816" y="5756115"/>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8" name="正方形/長方形 27">
              <a:extLst>
                <a:ext uri="{FF2B5EF4-FFF2-40B4-BE49-F238E27FC236}">
                  <a16:creationId xmlns:a16="http://schemas.microsoft.com/office/drawing/2014/main" id="{8D53CE88-E34C-478C-8014-48D675901306}"/>
                </a:ext>
              </a:extLst>
            </p:cNvPr>
            <p:cNvSpPr/>
            <p:nvPr/>
          </p:nvSpPr>
          <p:spPr bwMode="auto">
            <a:xfrm>
              <a:off x="6361979" y="5067907"/>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裁定取引</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2221700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2EE8-DC27-8B79-935A-82EC73737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39286-3D37-39E9-21D3-B827C8764AE6}"/>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C30025DF-691E-C1E0-0E70-79B37E16804C}"/>
              </a:ext>
            </a:extLst>
          </p:cNvPr>
          <p:cNvSpPr>
            <a:spLocks noGrp="1"/>
          </p:cNvSpPr>
          <p:nvPr>
            <p:ph sz="quarter" idx="15"/>
          </p:nvPr>
        </p:nvSpPr>
        <p:spPr>
          <a:xfrm>
            <a:off x="289559" y="1719262"/>
            <a:ext cx="5650752" cy="4288536"/>
          </a:xfrm>
        </p:spPr>
        <p:txBody>
          <a:bodyPr/>
          <a:lstStyle/>
          <a:p>
            <a:r>
              <a:rPr lang="en-US" altLang="ja-JP" sz="1200" b="1" dirty="0"/>
              <a:t>3. </a:t>
            </a:r>
            <a:r>
              <a:rPr lang="ja-JP" altLang="en-US" sz="1200" b="1" dirty="0"/>
              <a:t>主なデリバティブ商品とその特徴</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pPr lvl="2" indent="0">
              <a:buNone/>
            </a:pPr>
            <a:endParaRPr lang="en-US" altLang="ja-JP" sz="1200" dirty="0"/>
          </a:p>
        </p:txBody>
      </p:sp>
      <p:graphicFrame>
        <p:nvGraphicFramePr>
          <p:cNvPr id="14" name="表 13">
            <a:extLst>
              <a:ext uri="{FF2B5EF4-FFF2-40B4-BE49-F238E27FC236}">
                <a16:creationId xmlns:a16="http://schemas.microsoft.com/office/drawing/2014/main" id="{EE7EE8E9-C71F-6D6F-5F19-1DDBB20EDE9D}"/>
              </a:ext>
            </a:extLst>
          </p:cNvPr>
          <p:cNvGraphicFramePr>
            <a:graphicFrameLocks noGrp="1"/>
          </p:cNvGraphicFramePr>
          <p:nvPr>
            <p:extLst>
              <p:ext uri="{D42A27DB-BD31-4B8C-83A1-F6EECF244321}">
                <p14:modId xmlns:p14="http://schemas.microsoft.com/office/powerpoint/2010/main" val="3719133223"/>
              </p:ext>
            </p:extLst>
          </p:nvPr>
        </p:nvGraphicFramePr>
        <p:xfrm>
          <a:off x="1109557" y="2089976"/>
          <a:ext cx="4173643" cy="1691640"/>
        </p:xfrm>
        <a:graphic>
          <a:graphicData uri="http://schemas.openxmlformats.org/drawingml/2006/table">
            <a:tbl>
              <a:tblPr firstRow="1" bandRow="1">
                <a:tableStyleId>{77FBBBCB-588E-45F7-8197-1C2F8D5DC026}</a:tableStyleId>
              </a:tblPr>
              <a:tblGrid>
                <a:gridCol w="1660736">
                  <a:extLst>
                    <a:ext uri="{9D8B030D-6E8A-4147-A177-3AD203B41FA5}">
                      <a16:colId xmlns:a16="http://schemas.microsoft.com/office/drawing/2014/main" val="4133242895"/>
                    </a:ext>
                  </a:extLst>
                </a:gridCol>
                <a:gridCol w="251290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内容の概要</a:t>
                      </a:r>
                    </a:p>
                  </a:txBody>
                  <a:tcPr/>
                </a:tc>
                <a:extLst>
                  <a:ext uri="{0D108BD9-81ED-4DB2-BD59-A6C34878D82A}">
                    <a16:rowId xmlns:a16="http://schemas.microsoft.com/office/drawing/2014/main" val="3500961693"/>
                  </a:ext>
                </a:extLst>
              </a:tr>
              <a:tr h="204148">
                <a:tc>
                  <a:txBody>
                    <a:bodyPr/>
                    <a:lstStyle/>
                    <a:p>
                      <a:pPr algn="l"/>
                      <a:r>
                        <a:rPr lang="ja-JP" altLang="en-US" sz="900" dirty="0"/>
                        <a:t>先物（</a:t>
                      </a:r>
                      <a:r>
                        <a:rPr lang="en-US" altLang="ja-JP" sz="900" dirty="0"/>
                        <a:t>Futures</a:t>
                      </a:r>
                      <a:r>
                        <a:rPr lang="ja-JP" altLang="en-US" sz="900" dirty="0"/>
                        <a:t>）</a:t>
                      </a:r>
                      <a:endParaRPr kumimoji="1" lang="ja-JP" altLang="en-US" sz="900" dirty="0">
                        <a:latin typeface="+mn-lt"/>
                      </a:endParaRPr>
                    </a:p>
                  </a:txBody>
                  <a:tcPr/>
                </a:tc>
                <a:tc>
                  <a:txBody>
                    <a:bodyPr/>
                    <a:lstStyle/>
                    <a:p>
                      <a:pPr algn="l"/>
                      <a:r>
                        <a:rPr lang="ja-JP" altLang="en-US" sz="900" dirty="0"/>
                        <a:t>取引所で、決められたルールのもとに行われる「将来の売買契約」</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ja-JP" altLang="en-US" sz="900" dirty="0"/>
                        <a:t>フォワード（</a:t>
                      </a:r>
                      <a:r>
                        <a:rPr lang="en-US" altLang="ja-JP" sz="900" dirty="0"/>
                        <a:t>Forwards</a:t>
                      </a:r>
                      <a:r>
                        <a:rPr lang="ja-JP" altLang="en-US" sz="900" dirty="0"/>
                        <a:t>）</a:t>
                      </a:r>
                      <a:endParaRPr kumimoji="1" lang="ja-JP" altLang="en-US" sz="900" dirty="0">
                        <a:latin typeface="+mn-lt"/>
                      </a:endParaRPr>
                    </a:p>
                  </a:txBody>
                  <a:tcPr/>
                </a:tc>
                <a:tc>
                  <a:txBody>
                    <a:bodyPr/>
                    <a:lstStyle/>
                    <a:p>
                      <a:pPr algn="l"/>
                      <a:r>
                        <a:rPr lang="ja-JP" altLang="en-US" sz="900" dirty="0"/>
                        <a:t>会社どうし、個人どうしで自由に条件を決めて行う「将来の売買契約」</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kumimoji="1" lang="ja-JP" altLang="en-US" sz="900" b="1" dirty="0">
                          <a:latin typeface="+mn-lt"/>
                        </a:rPr>
                        <a:t>オプション（</a:t>
                      </a:r>
                      <a:r>
                        <a:rPr kumimoji="1" lang="en-US" altLang="ja-JP" sz="900" b="1" dirty="0">
                          <a:latin typeface="+mn-lt"/>
                        </a:rPr>
                        <a:t>Options</a:t>
                      </a:r>
                      <a:r>
                        <a:rPr kumimoji="1" lang="ja-JP" altLang="en-US" sz="900" b="1" dirty="0">
                          <a:latin typeface="+mn-lt"/>
                        </a:rPr>
                        <a:t>）</a:t>
                      </a:r>
                    </a:p>
                  </a:txBody>
                  <a:tcPr/>
                </a:tc>
                <a:tc>
                  <a:txBody>
                    <a:bodyPr/>
                    <a:lstStyle/>
                    <a:p>
                      <a:pPr algn="l"/>
                      <a:r>
                        <a:rPr lang="ja-JP" altLang="en-US" sz="900" b="1" dirty="0"/>
                        <a:t>将来「買う／売ることができる権利だけ」をあらかじめ売買する取引</a:t>
                      </a:r>
                      <a:endParaRPr kumimoji="1" lang="ja-JP" altLang="en-US" sz="900" b="1" dirty="0">
                        <a:latin typeface="+mn-lt"/>
                      </a:endParaRP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スワップ（</a:t>
                      </a:r>
                      <a:r>
                        <a:rPr kumimoji="1" lang="en-US" altLang="ja-JP" sz="900" dirty="0">
                          <a:latin typeface="+mn-lt"/>
                        </a:rPr>
                        <a:t>Swaps</a:t>
                      </a:r>
                      <a:r>
                        <a:rPr kumimoji="1" lang="ja-JP" altLang="en-US" sz="900" dirty="0">
                          <a:latin typeface="+mn-lt"/>
                        </a:rPr>
                        <a:t>）</a:t>
                      </a:r>
                    </a:p>
                  </a:txBody>
                  <a:tcPr/>
                </a:tc>
                <a:tc>
                  <a:txBody>
                    <a:bodyPr/>
                    <a:lstStyle/>
                    <a:p>
                      <a:pPr algn="l"/>
                      <a:r>
                        <a:rPr lang="ja-JP" altLang="en-US" sz="900" dirty="0"/>
                        <a:t>異なる条件の「お金のやりとり（キャッシュフロー）」を交換する契約</a:t>
                      </a:r>
                      <a:endParaRPr kumimoji="1" lang="ja-JP" altLang="en-US" sz="900" dirty="0">
                        <a:latin typeface="+mn-lt"/>
                      </a:endParaRPr>
                    </a:p>
                  </a:txBody>
                  <a:tcPr/>
                </a:tc>
                <a:extLst>
                  <a:ext uri="{0D108BD9-81ED-4DB2-BD59-A6C34878D82A}">
                    <a16:rowId xmlns:a16="http://schemas.microsoft.com/office/drawing/2014/main" val="1820185244"/>
                  </a:ext>
                </a:extLst>
              </a:tr>
            </a:tbl>
          </a:graphicData>
        </a:graphic>
      </p:graphicFrame>
      <p:sp>
        <p:nvSpPr>
          <p:cNvPr id="6" name="吹き出し: 四角形 5">
            <a:extLst>
              <a:ext uri="{FF2B5EF4-FFF2-40B4-BE49-F238E27FC236}">
                <a16:creationId xmlns:a16="http://schemas.microsoft.com/office/drawing/2014/main" id="{08532F8F-BD2F-9615-2B22-E1815EB24582}"/>
              </a:ext>
            </a:extLst>
          </p:cNvPr>
          <p:cNvSpPr/>
          <p:nvPr/>
        </p:nvSpPr>
        <p:spPr bwMode="auto">
          <a:xfrm>
            <a:off x="21148" y="3265195"/>
            <a:ext cx="1142024" cy="634708"/>
          </a:xfrm>
          <a:prstGeom prst="wedgeRectCallout">
            <a:avLst>
              <a:gd name="adj1" fmla="val 50685"/>
              <a:gd name="adj2" fmla="val -721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900" b="0" i="0" u="none" strike="noStrike" cap="none" normalizeH="0" baseline="0" dirty="0">
                <a:ln>
                  <a:noFill/>
                </a:ln>
                <a:solidFill>
                  <a:schemeClr val="tx1"/>
                </a:solidFill>
                <a:effectLst/>
                <a:latin typeface="+mn-lt"/>
              </a:rPr>
              <a:t>次からのスライドで紹介。金融数理で頻出のトピック。</a:t>
            </a:r>
          </a:p>
        </p:txBody>
      </p:sp>
      <p:sp>
        <p:nvSpPr>
          <p:cNvPr id="47" name="吹き出し: 円形 46">
            <a:extLst>
              <a:ext uri="{FF2B5EF4-FFF2-40B4-BE49-F238E27FC236}">
                <a16:creationId xmlns:a16="http://schemas.microsoft.com/office/drawing/2014/main" id="{AE2F9B35-4DA7-3061-C00A-561A86D19D24}"/>
              </a:ext>
            </a:extLst>
          </p:cNvPr>
          <p:cNvSpPr/>
          <p:nvPr/>
        </p:nvSpPr>
        <p:spPr bwMode="auto">
          <a:xfrm>
            <a:off x="9552032" y="4534611"/>
            <a:ext cx="2560802" cy="715818"/>
          </a:xfrm>
          <a:prstGeom prst="wedgeEllipseCallout">
            <a:avLst>
              <a:gd name="adj1" fmla="val -56654"/>
              <a:gd name="adj2" fmla="val -3956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もしそのとき米の市場価格が</a:t>
            </a:r>
            <a:r>
              <a:rPr lang="en-US" altLang="ja-JP" sz="800" dirty="0"/>
              <a:t>12,000</a:t>
            </a:r>
            <a:r>
              <a:rPr lang="ja-JP" altLang="en-US" sz="800" dirty="0"/>
              <a:t>円になったら、券を使って（</a:t>
            </a:r>
            <a:r>
              <a:rPr lang="en-US" altLang="ja-JP" sz="800" dirty="0"/>
              <a:t>1,000</a:t>
            </a:r>
            <a:r>
              <a:rPr lang="ja-JP" altLang="en-US" sz="800" dirty="0"/>
              <a:t>円分）得できる！</a:t>
            </a:r>
            <a:endParaRPr kumimoji="0" lang="ja-JP" altLang="en-US" sz="800" b="0" i="0" u="none" strike="noStrike" cap="none" normalizeH="0" baseline="0" dirty="0">
              <a:ln>
                <a:noFill/>
              </a:ln>
              <a:solidFill>
                <a:schemeClr val="tx1"/>
              </a:solidFill>
              <a:effectLst/>
              <a:latin typeface="+mn-lt"/>
            </a:endParaRPr>
          </a:p>
        </p:txBody>
      </p:sp>
      <p:grpSp>
        <p:nvGrpSpPr>
          <p:cNvPr id="1029" name="グループ化 1028">
            <a:extLst>
              <a:ext uri="{FF2B5EF4-FFF2-40B4-BE49-F238E27FC236}">
                <a16:creationId xmlns:a16="http://schemas.microsoft.com/office/drawing/2014/main" id="{1197981A-D79A-FE50-B046-D610E8163E45}"/>
              </a:ext>
            </a:extLst>
          </p:cNvPr>
          <p:cNvGrpSpPr/>
          <p:nvPr/>
        </p:nvGrpSpPr>
        <p:grpSpPr>
          <a:xfrm>
            <a:off x="5356543" y="867323"/>
            <a:ext cx="6609910" cy="1504468"/>
            <a:chOff x="5356543" y="867323"/>
            <a:chExt cx="6609910" cy="1504468"/>
          </a:xfrm>
        </p:grpSpPr>
        <p:grpSp>
          <p:nvGrpSpPr>
            <p:cNvPr id="19" name="グループ化 18">
              <a:extLst>
                <a:ext uri="{FF2B5EF4-FFF2-40B4-BE49-F238E27FC236}">
                  <a16:creationId xmlns:a16="http://schemas.microsoft.com/office/drawing/2014/main" id="{F764A454-3D60-1C85-2522-392C9C54AD96}"/>
                </a:ext>
              </a:extLst>
            </p:cNvPr>
            <p:cNvGrpSpPr/>
            <p:nvPr/>
          </p:nvGrpSpPr>
          <p:grpSpPr>
            <a:xfrm>
              <a:off x="6260415" y="935576"/>
              <a:ext cx="5706038" cy="1436215"/>
              <a:chOff x="6477277" y="1274566"/>
              <a:chExt cx="6259443" cy="1847703"/>
            </a:xfrm>
          </p:grpSpPr>
          <p:pic>
            <p:nvPicPr>
              <p:cNvPr id="2050" name="Picture 2" descr="米袋を持つ人のイラスト（農家） | かわいいフリー素材集 いらすとや">
                <a:extLst>
                  <a:ext uri="{FF2B5EF4-FFF2-40B4-BE49-F238E27FC236}">
                    <a16:creationId xmlns:a16="http://schemas.microsoft.com/office/drawing/2014/main" id="{848FB5F2-FA8D-C317-02F7-8A1F73D34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277" y="2232878"/>
                <a:ext cx="889391" cy="88939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円形 14">
                <a:extLst>
                  <a:ext uri="{FF2B5EF4-FFF2-40B4-BE49-F238E27FC236}">
                    <a16:creationId xmlns:a16="http://schemas.microsoft.com/office/drawing/2014/main" id="{5270C800-88A4-F88F-B973-1F27E76D89A0}"/>
                  </a:ext>
                </a:extLst>
              </p:cNvPr>
              <p:cNvSpPr/>
              <p:nvPr/>
            </p:nvSpPr>
            <p:spPr bwMode="auto">
              <a:xfrm>
                <a:off x="9324198" y="1311283"/>
                <a:ext cx="3412522" cy="852674"/>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たとえば、農家とお米業者が「</a:t>
                </a:r>
                <a:r>
                  <a:rPr lang="en-US" altLang="ja-JP" sz="800" dirty="0"/>
                  <a:t>3</a:t>
                </a:r>
                <a:r>
                  <a:rPr lang="ja-JP" altLang="en-US" sz="800" dirty="0"/>
                  <a:t>か月後に</a:t>
                </a:r>
                <a:r>
                  <a:rPr lang="en-US" altLang="ja-JP" sz="800" dirty="0"/>
                  <a:t>100kg</a:t>
                </a:r>
                <a:r>
                  <a:rPr lang="ja-JP" altLang="en-US" sz="800" dirty="0"/>
                  <a:t>のお米を</a:t>
                </a:r>
                <a:r>
                  <a:rPr lang="en-US" altLang="ja-JP" sz="800" dirty="0"/>
                  <a:t>1</a:t>
                </a:r>
                <a:r>
                  <a:rPr lang="ja-JP" altLang="en-US" sz="800" dirty="0"/>
                  <a:t>万円で売買する」っていう契約を、今のうちにしておく。</a:t>
                </a:r>
                <a:endParaRPr kumimoji="0" lang="ja-JP" altLang="en-US" sz="800" b="0" i="0" u="none" strike="noStrike" cap="none" normalizeH="0" baseline="0" dirty="0">
                  <a:ln>
                    <a:noFill/>
                  </a:ln>
                  <a:solidFill>
                    <a:schemeClr val="tx1"/>
                  </a:solidFill>
                  <a:effectLst/>
                  <a:latin typeface="+mn-lt"/>
                </a:endParaRPr>
              </a:p>
            </p:txBody>
          </p:sp>
          <p:pic>
            <p:nvPicPr>
              <p:cNvPr id="2052" name="Picture 4" descr="証券取引所のイラスト | かわいいフリー素材集 いらすとや">
                <a:extLst>
                  <a:ext uri="{FF2B5EF4-FFF2-40B4-BE49-F238E27FC236}">
                    <a16:creationId xmlns:a16="http://schemas.microsoft.com/office/drawing/2014/main" id="{4CB0F93E-F900-F9D4-8E2A-8DF08D60B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76" y="1654547"/>
                <a:ext cx="1253025" cy="1253025"/>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FD9ECB11-8909-245F-FFBA-FA79AC452690}"/>
                  </a:ext>
                </a:extLst>
              </p:cNvPr>
              <p:cNvSpPr/>
              <p:nvPr/>
            </p:nvSpPr>
            <p:spPr bwMode="auto">
              <a:xfrm rot="1515069">
                <a:off x="7524338" y="1762158"/>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2054" name="Picture 6" descr="米農家のイラスト（農業）">
                <a:extLst>
                  <a:ext uri="{FF2B5EF4-FFF2-40B4-BE49-F238E27FC236}">
                    <a16:creationId xmlns:a16="http://schemas.microsoft.com/office/drawing/2014/main" id="{88E844AE-3DBC-5F7B-5CCC-A10D6A31D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277" y="1274566"/>
                <a:ext cx="943651" cy="889391"/>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5921971F-691C-CD85-60AE-A82C03B08689}"/>
                  </a:ext>
                </a:extLst>
              </p:cNvPr>
              <p:cNvSpPr/>
              <p:nvPr/>
            </p:nvSpPr>
            <p:spPr bwMode="auto">
              <a:xfrm rot="20483854">
                <a:off x="7486396" y="2453752"/>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8" name="吹き出し: 円形 17">
                <a:extLst>
                  <a:ext uri="{FF2B5EF4-FFF2-40B4-BE49-F238E27FC236}">
                    <a16:creationId xmlns:a16="http://schemas.microsoft.com/office/drawing/2014/main" id="{755568CE-0208-4140-9FE6-3162F1C4D3EF}"/>
                  </a:ext>
                </a:extLst>
              </p:cNvPr>
              <p:cNvSpPr/>
              <p:nvPr/>
            </p:nvSpPr>
            <p:spPr bwMode="auto">
              <a:xfrm>
                <a:off x="9519967" y="2223616"/>
                <a:ext cx="3003135" cy="784359"/>
              </a:xfrm>
              <a:prstGeom prst="wedgeEllipseCallout">
                <a:avLst>
                  <a:gd name="adj1" fmla="val -56285"/>
                  <a:gd name="adj2" fmla="val -315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この契約は、みんなが同じルールで取引できる取引所で行われる。</a:t>
                </a:r>
                <a:endParaRPr kumimoji="0" lang="ja-JP" altLang="en-US" sz="800" b="0" i="0" u="none" strike="noStrike" cap="none" normalizeH="0" baseline="0" dirty="0">
                  <a:ln>
                    <a:noFill/>
                  </a:ln>
                  <a:solidFill>
                    <a:schemeClr val="tx1"/>
                  </a:solidFill>
                  <a:effectLst/>
                  <a:latin typeface="+mn-lt"/>
                </a:endParaRPr>
              </a:p>
            </p:txBody>
          </p:sp>
        </p:grpSp>
        <p:sp>
          <p:nvSpPr>
            <p:cNvPr id="60" name="正方形/長方形 59">
              <a:extLst>
                <a:ext uri="{FF2B5EF4-FFF2-40B4-BE49-F238E27FC236}">
                  <a16:creationId xmlns:a16="http://schemas.microsoft.com/office/drawing/2014/main" id="{37F56F11-E5D8-8C38-6B4F-4333B1921C4A}"/>
                </a:ext>
              </a:extLst>
            </p:cNvPr>
            <p:cNvSpPr/>
            <p:nvPr/>
          </p:nvSpPr>
          <p:spPr bwMode="auto">
            <a:xfrm>
              <a:off x="5356543" y="867323"/>
              <a:ext cx="97535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先物</a:t>
              </a:r>
              <a:endParaRPr kumimoji="0" lang="ja-JP" altLang="en-US" sz="1400" b="0" i="0" u="none" strike="noStrike" cap="none" normalizeH="0" baseline="0" dirty="0">
                <a:ln>
                  <a:noFill/>
                </a:ln>
                <a:solidFill>
                  <a:schemeClr val="tx1"/>
                </a:solidFill>
                <a:effectLst/>
                <a:latin typeface="+mn-lt"/>
              </a:endParaRPr>
            </a:p>
          </p:txBody>
        </p:sp>
      </p:grpSp>
      <p:grpSp>
        <p:nvGrpSpPr>
          <p:cNvPr id="1030" name="グループ化 1029">
            <a:extLst>
              <a:ext uri="{FF2B5EF4-FFF2-40B4-BE49-F238E27FC236}">
                <a16:creationId xmlns:a16="http://schemas.microsoft.com/office/drawing/2014/main" id="{B382D93F-CED4-A664-490A-F2585CA39D07}"/>
              </a:ext>
            </a:extLst>
          </p:cNvPr>
          <p:cNvGrpSpPr/>
          <p:nvPr/>
        </p:nvGrpSpPr>
        <p:grpSpPr>
          <a:xfrm>
            <a:off x="5422030" y="2425344"/>
            <a:ext cx="6437441" cy="1313949"/>
            <a:chOff x="5422030" y="2425344"/>
            <a:chExt cx="6437441" cy="1313949"/>
          </a:xfrm>
        </p:grpSpPr>
        <p:grpSp>
          <p:nvGrpSpPr>
            <p:cNvPr id="27" name="グループ化 26">
              <a:extLst>
                <a:ext uri="{FF2B5EF4-FFF2-40B4-BE49-F238E27FC236}">
                  <a16:creationId xmlns:a16="http://schemas.microsoft.com/office/drawing/2014/main" id="{67F36B30-394F-7224-9511-ABBC48D6416D}"/>
                </a:ext>
              </a:extLst>
            </p:cNvPr>
            <p:cNvGrpSpPr/>
            <p:nvPr/>
          </p:nvGrpSpPr>
          <p:grpSpPr>
            <a:xfrm>
              <a:off x="6208722" y="2425344"/>
              <a:ext cx="5650749" cy="1313949"/>
              <a:chOff x="6251691" y="2951873"/>
              <a:chExt cx="5892721" cy="1478689"/>
            </a:xfrm>
          </p:grpSpPr>
          <p:pic>
            <p:nvPicPr>
              <p:cNvPr id="20" name="Picture 6" descr="米農家のイラスト（農業）">
                <a:extLst>
                  <a:ext uri="{FF2B5EF4-FFF2-40B4-BE49-F238E27FC236}">
                    <a16:creationId xmlns:a16="http://schemas.microsoft.com/office/drawing/2014/main" id="{DCB237F3-BCE0-FBF0-8E70-EE83619B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米袋を持つ人のイラスト（農家） | かわいいフリー素材集 いらすとや">
                <a:extLst>
                  <a:ext uri="{FF2B5EF4-FFF2-40B4-BE49-F238E27FC236}">
                    <a16:creationId xmlns:a16="http://schemas.microsoft.com/office/drawing/2014/main" id="{C28C1895-5F51-2A77-333D-A404D681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22" name="矢印: 左右 21">
                <a:extLst>
                  <a:ext uri="{FF2B5EF4-FFF2-40B4-BE49-F238E27FC236}">
                    <a16:creationId xmlns:a16="http://schemas.microsoft.com/office/drawing/2014/main" id="{CEAF1B23-5ECF-C8D8-125D-DAC9D3FAB306}"/>
                  </a:ext>
                </a:extLst>
              </p:cNvPr>
              <p:cNvSpPr/>
              <p:nvPr/>
            </p:nvSpPr>
            <p:spPr bwMode="auto">
              <a:xfrm>
                <a:off x="8756297" y="3725780"/>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23" name="吹き出し: 円形 22">
                <a:extLst>
                  <a:ext uri="{FF2B5EF4-FFF2-40B4-BE49-F238E27FC236}">
                    <a16:creationId xmlns:a16="http://schemas.microsoft.com/office/drawing/2014/main" id="{95D9A5FE-B862-37CB-F724-3C9335B6DE10}"/>
                  </a:ext>
                </a:extLst>
              </p:cNvPr>
              <p:cNvSpPr/>
              <p:nvPr/>
            </p:nvSpPr>
            <p:spPr bwMode="auto">
              <a:xfrm>
                <a:off x="8283026" y="2951873"/>
                <a:ext cx="2390437"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農家とお米屋さんだけで自由に決める、将来の売買契約。</a:t>
                </a:r>
                <a:endParaRPr kumimoji="0" lang="ja-JP" altLang="en-US" sz="800" b="0" i="0" u="none" strike="noStrike" cap="none" normalizeH="0" baseline="0" dirty="0">
                  <a:ln>
                    <a:noFill/>
                  </a:ln>
                  <a:solidFill>
                    <a:schemeClr val="tx1"/>
                  </a:solidFill>
                  <a:effectLst/>
                  <a:latin typeface="+mn-lt"/>
                </a:endParaRPr>
              </a:p>
            </p:txBody>
          </p:sp>
          <p:sp>
            <p:nvSpPr>
              <p:cNvPr id="25" name="吹き出し: 円形 24">
                <a:extLst>
                  <a:ext uri="{FF2B5EF4-FFF2-40B4-BE49-F238E27FC236}">
                    <a16:creationId xmlns:a16="http://schemas.microsoft.com/office/drawing/2014/main" id="{70486562-F2B2-6C36-2982-C21F59F999A5}"/>
                  </a:ext>
                </a:extLst>
              </p:cNvPr>
              <p:cNvSpPr/>
              <p:nvPr/>
            </p:nvSpPr>
            <p:spPr bwMode="auto">
              <a:xfrm>
                <a:off x="6251691" y="3308514"/>
                <a:ext cx="1190927" cy="1045593"/>
              </a:xfrm>
              <a:prstGeom prst="wedgeEllipseCallout">
                <a:avLst>
                  <a:gd name="adj1" fmla="val 67494"/>
                  <a:gd name="adj2" fmla="val -531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来年の秋に、うちの米を</a:t>
                </a:r>
                <a:r>
                  <a:rPr lang="en-US" altLang="ja-JP" sz="800" dirty="0"/>
                  <a:t>60kg</a:t>
                </a:r>
                <a:r>
                  <a:rPr lang="ja-JP" altLang="en-US" sz="800" dirty="0"/>
                  <a:t>＝</a:t>
                </a:r>
                <a:r>
                  <a:rPr lang="en-US" altLang="ja-JP" sz="800" dirty="0"/>
                  <a:t>8,000</a:t>
                </a:r>
                <a:r>
                  <a:rPr lang="ja-JP" altLang="en-US" sz="800" dirty="0"/>
                  <a:t>円で買ってくれる？</a:t>
                </a:r>
                <a:endParaRPr kumimoji="0" lang="ja-JP" altLang="en-US" sz="800" b="0" i="0" u="none" strike="noStrike" cap="none" normalizeH="0" baseline="0" dirty="0">
                  <a:ln>
                    <a:noFill/>
                  </a:ln>
                  <a:solidFill>
                    <a:schemeClr val="tx1"/>
                  </a:solidFill>
                  <a:effectLst/>
                  <a:latin typeface="+mn-lt"/>
                </a:endParaRPr>
              </a:p>
            </p:txBody>
          </p:sp>
          <p:sp>
            <p:nvSpPr>
              <p:cNvPr id="26" name="吹き出し: 円形 25">
                <a:extLst>
                  <a:ext uri="{FF2B5EF4-FFF2-40B4-BE49-F238E27FC236}">
                    <a16:creationId xmlns:a16="http://schemas.microsoft.com/office/drawing/2014/main" id="{D854F815-5BDB-DE39-3BE0-6CB707BBD84B}"/>
                  </a:ext>
                </a:extLst>
              </p:cNvPr>
              <p:cNvSpPr/>
              <p:nvPr/>
            </p:nvSpPr>
            <p:spPr bwMode="auto">
              <a:xfrm>
                <a:off x="10953485" y="3275793"/>
                <a:ext cx="1190927" cy="773608"/>
              </a:xfrm>
              <a:prstGeom prst="wedgeEllipseCallout">
                <a:avLst>
                  <a:gd name="adj1" fmla="val -65023"/>
                  <a:gd name="adj2" fmla="val -66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いいよ、その代わり配送もお願いね。</a:t>
                </a:r>
                <a:endParaRPr kumimoji="0" lang="ja-JP" altLang="en-US" sz="800" b="0" i="0" u="none" strike="noStrike" cap="none" normalizeH="0" baseline="0" dirty="0">
                  <a:ln>
                    <a:noFill/>
                  </a:ln>
                  <a:solidFill>
                    <a:schemeClr val="tx1"/>
                  </a:solidFill>
                  <a:effectLst/>
                  <a:latin typeface="+mn-lt"/>
                </a:endParaRPr>
              </a:p>
            </p:txBody>
          </p:sp>
        </p:grpSp>
        <p:sp>
          <p:nvSpPr>
            <p:cNvPr id="62" name="正方形/長方形 61">
              <a:extLst>
                <a:ext uri="{FF2B5EF4-FFF2-40B4-BE49-F238E27FC236}">
                  <a16:creationId xmlns:a16="http://schemas.microsoft.com/office/drawing/2014/main" id="{BF7BF7B9-72F8-4FED-CDC8-BFFD565CD2EE}"/>
                </a:ext>
              </a:extLst>
            </p:cNvPr>
            <p:cNvSpPr/>
            <p:nvPr/>
          </p:nvSpPr>
          <p:spPr bwMode="auto">
            <a:xfrm>
              <a:off x="5422030" y="2568301"/>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フォワード</a:t>
              </a:r>
            </a:p>
          </p:txBody>
        </p:sp>
      </p:grpSp>
      <p:grpSp>
        <p:nvGrpSpPr>
          <p:cNvPr id="1031" name="グループ化 1030">
            <a:extLst>
              <a:ext uri="{FF2B5EF4-FFF2-40B4-BE49-F238E27FC236}">
                <a16:creationId xmlns:a16="http://schemas.microsoft.com/office/drawing/2014/main" id="{07EB6373-1F9A-A730-8E0D-97B903E2B710}"/>
              </a:ext>
            </a:extLst>
          </p:cNvPr>
          <p:cNvGrpSpPr/>
          <p:nvPr/>
        </p:nvGrpSpPr>
        <p:grpSpPr>
          <a:xfrm>
            <a:off x="5503505" y="3771058"/>
            <a:ext cx="6556090" cy="1441317"/>
            <a:chOff x="5503505" y="3771058"/>
            <a:chExt cx="6556090" cy="1441317"/>
          </a:xfrm>
        </p:grpSpPr>
        <p:grpSp>
          <p:nvGrpSpPr>
            <p:cNvPr id="49" name="グループ化 48">
              <a:extLst>
                <a:ext uri="{FF2B5EF4-FFF2-40B4-BE49-F238E27FC236}">
                  <a16:creationId xmlns:a16="http://schemas.microsoft.com/office/drawing/2014/main" id="{7425AB37-DBA7-2BD5-156F-6803C45F2205}"/>
                </a:ext>
              </a:extLst>
            </p:cNvPr>
            <p:cNvGrpSpPr/>
            <p:nvPr/>
          </p:nvGrpSpPr>
          <p:grpSpPr>
            <a:xfrm>
              <a:off x="6208722" y="3771058"/>
              <a:ext cx="5850873" cy="1441317"/>
              <a:chOff x="6208722" y="3771058"/>
              <a:chExt cx="5850873" cy="1441317"/>
            </a:xfrm>
          </p:grpSpPr>
          <p:grpSp>
            <p:nvGrpSpPr>
              <p:cNvPr id="35" name="グループ化 34">
                <a:extLst>
                  <a:ext uri="{FF2B5EF4-FFF2-40B4-BE49-F238E27FC236}">
                    <a16:creationId xmlns:a16="http://schemas.microsoft.com/office/drawing/2014/main" id="{05AC27EB-1268-30AA-8E04-5EAFB49B54F8}"/>
                  </a:ext>
                </a:extLst>
              </p:cNvPr>
              <p:cNvGrpSpPr/>
              <p:nvPr/>
            </p:nvGrpSpPr>
            <p:grpSpPr>
              <a:xfrm>
                <a:off x="6208722" y="3771058"/>
                <a:ext cx="5850873" cy="1381347"/>
                <a:chOff x="7522528" y="2876025"/>
                <a:chExt cx="6101414" cy="1554537"/>
              </a:xfrm>
            </p:grpSpPr>
            <p:pic>
              <p:nvPicPr>
                <p:cNvPr id="36" name="Picture 6" descr="米農家のイラスト（農業）">
                  <a:extLst>
                    <a:ext uri="{FF2B5EF4-FFF2-40B4-BE49-F238E27FC236}">
                      <a16:creationId xmlns:a16="http://schemas.microsoft.com/office/drawing/2014/main" id="{465964B6-5657-8256-B95F-7871AA3D0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米袋を持つ人のイラスト（農家） | かわいいフリー素材集 いらすとや">
                  <a:extLst>
                    <a:ext uri="{FF2B5EF4-FFF2-40B4-BE49-F238E27FC236}">
                      <a16:creationId xmlns:a16="http://schemas.microsoft.com/office/drawing/2014/main" id="{A3267B14-000A-4077-A57D-EE750E425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40" name="吹き出し: 円形 39">
                  <a:extLst>
                    <a:ext uri="{FF2B5EF4-FFF2-40B4-BE49-F238E27FC236}">
                      <a16:creationId xmlns:a16="http://schemas.microsoft.com/office/drawing/2014/main" id="{C32CB2C6-9E8F-97FC-14F1-771775066816}"/>
                    </a:ext>
                  </a:extLst>
                </p:cNvPr>
                <p:cNvSpPr/>
                <p:nvPr/>
              </p:nvSpPr>
              <p:spPr bwMode="auto">
                <a:xfrm>
                  <a:off x="8283026" y="2951872"/>
                  <a:ext cx="2670459"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「将来、お米を買うか売るか決められる権利」をあらかじめ売買する。</a:t>
                  </a:r>
                  <a:endParaRPr kumimoji="0" lang="ja-JP" altLang="en-US" sz="800" b="0" i="0" u="none" strike="noStrike" cap="none" normalizeH="0" baseline="0" dirty="0">
                    <a:ln>
                      <a:noFill/>
                    </a:ln>
                    <a:solidFill>
                      <a:schemeClr val="tx1"/>
                    </a:solidFill>
                    <a:effectLst/>
                    <a:latin typeface="+mn-lt"/>
                  </a:endParaRPr>
                </a:p>
              </p:txBody>
            </p:sp>
            <p:sp>
              <p:nvSpPr>
                <p:cNvPr id="42" name="吹き出し: 円形 41">
                  <a:extLst>
                    <a:ext uri="{FF2B5EF4-FFF2-40B4-BE49-F238E27FC236}">
                      <a16:creationId xmlns:a16="http://schemas.microsoft.com/office/drawing/2014/main" id="{EF6FF196-F355-8EBD-E3E5-2488BEA68ED5}"/>
                    </a:ext>
                  </a:extLst>
                </p:cNvPr>
                <p:cNvSpPr/>
                <p:nvPr/>
              </p:nvSpPr>
              <p:spPr bwMode="auto">
                <a:xfrm>
                  <a:off x="10953484" y="2876025"/>
                  <a:ext cx="2670458" cy="805566"/>
                </a:xfrm>
                <a:prstGeom prst="wedgeEllipseCallout">
                  <a:avLst>
                    <a:gd name="adj1" fmla="val -57976"/>
                    <a:gd name="adj2" fmla="val 4937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a:t>
                  </a:r>
                  <a:r>
                    <a:rPr lang="en-US" altLang="ja-JP" sz="800" dirty="0"/>
                    <a:t>1</a:t>
                  </a:r>
                  <a:r>
                    <a:rPr lang="ja-JP" altLang="en-US" sz="800" dirty="0"/>
                    <a:t>か月後にお米を</a:t>
                  </a:r>
                  <a:r>
                    <a:rPr lang="en-US" altLang="ja-JP" sz="800" dirty="0"/>
                    <a:t>60kg</a:t>
                  </a:r>
                  <a:r>
                    <a:rPr lang="ja-JP" altLang="en-US" sz="800" dirty="0"/>
                    <a:t>＝</a:t>
                  </a:r>
                  <a:r>
                    <a:rPr lang="en-US" altLang="ja-JP" sz="800" dirty="0"/>
                    <a:t>10,000</a:t>
                  </a:r>
                  <a:r>
                    <a:rPr lang="ja-JP" altLang="en-US" sz="800" dirty="0"/>
                    <a:t>円で買うことができる券」を今、</a:t>
                  </a:r>
                  <a:r>
                    <a:rPr lang="en-US" altLang="ja-JP" sz="800" dirty="0"/>
                    <a:t>1,000</a:t>
                  </a:r>
                  <a:r>
                    <a:rPr lang="ja-JP" altLang="en-US" sz="800" dirty="0"/>
                    <a:t>円で買っておく。</a:t>
                  </a:r>
                  <a:endParaRPr kumimoji="0" lang="ja-JP" altLang="en-US" sz="800" b="0" i="0" u="none" strike="noStrike" cap="none" normalizeH="0" baseline="0" dirty="0">
                    <a:ln>
                      <a:noFill/>
                    </a:ln>
                    <a:solidFill>
                      <a:schemeClr val="tx1"/>
                    </a:solidFill>
                    <a:effectLst/>
                    <a:latin typeface="+mn-lt"/>
                  </a:endParaRPr>
                </a:p>
              </p:txBody>
            </p:sp>
          </p:grpSp>
          <p:pic>
            <p:nvPicPr>
              <p:cNvPr id="2056" name="Picture 8" descr="回数券のイラスト | かわいいフリー素材集 いらすとや">
                <a:extLst>
                  <a:ext uri="{FF2B5EF4-FFF2-40B4-BE49-F238E27FC236}">
                    <a16:creationId xmlns:a16="http://schemas.microsoft.com/office/drawing/2014/main" id="{3B52DE14-F874-6870-3D11-FD26280E1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939" y="4651959"/>
                <a:ext cx="517736" cy="56041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矢印: 右 47">
              <a:extLst>
                <a:ext uri="{FF2B5EF4-FFF2-40B4-BE49-F238E27FC236}">
                  <a16:creationId xmlns:a16="http://schemas.microsoft.com/office/drawing/2014/main" id="{FD83941F-93ED-0C7B-0A4F-D5606A505B13}"/>
                </a:ext>
              </a:extLst>
            </p:cNvPr>
            <p:cNvSpPr/>
            <p:nvPr/>
          </p:nvSpPr>
          <p:spPr bwMode="auto">
            <a:xfrm>
              <a:off x="7565868" y="4452351"/>
              <a:ext cx="590777"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025" name="正方形/長方形 1024">
              <a:extLst>
                <a:ext uri="{FF2B5EF4-FFF2-40B4-BE49-F238E27FC236}">
                  <a16:creationId xmlns:a16="http://schemas.microsoft.com/office/drawing/2014/main" id="{65CFE7D3-F5CE-F383-2B8C-79E9140BCD78}"/>
                </a:ext>
              </a:extLst>
            </p:cNvPr>
            <p:cNvSpPr/>
            <p:nvPr/>
          </p:nvSpPr>
          <p:spPr bwMode="auto">
            <a:xfrm>
              <a:off x="5503505" y="3983634"/>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オプション</a:t>
              </a:r>
            </a:p>
          </p:txBody>
        </p:sp>
      </p:grpSp>
      <p:grpSp>
        <p:nvGrpSpPr>
          <p:cNvPr id="1032" name="グループ化 1031">
            <a:extLst>
              <a:ext uri="{FF2B5EF4-FFF2-40B4-BE49-F238E27FC236}">
                <a16:creationId xmlns:a16="http://schemas.microsoft.com/office/drawing/2014/main" id="{8EDDC4B6-7E80-5269-215C-4494DE0D196C}"/>
              </a:ext>
            </a:extLst>
          </p:cNvPr>
          <p:cNvGrpSpPr/>
          <p:nvPr/>
        </p:nvGrpSpPr>
        <p:grpSpPr>
          <a:xfrm>
            <a:off x="5549718" y="5212375"/>
            <a:ext cx="6594120" cy="1564597"/>
            <a:chOff x="5549718" y="5212375"/>
            <a:chExt cx="6594120" cy="1564597"/>
          </a:xfrm>
        </p:grpSpPr>
        <p:grpSp>
          <p:nvGrpSpPr>
            <p:cNvPr id="61" name="グループ化 60">
              <a:extLst>
                <a:ext uri="{FF2B5EF4-FFF2-40B4-BE49-F238E27FC236}">
                  <a16:creationId xmlns:a16="http://schemas.microsoft.com/office/drawing/2014/main" id="{D6DEF1FA-1AD0-12C2-A5AB-67E10C456EDD}"/>
                </a:ext>
              </a:extLst>
            </p:cNvPr>
            <p:cNvGrpSpPr/>
            <p:nvPr/>
          </p:nvGrpSpPr>
          <p:grpSpPr>
            <a:xfrm>
              <a:off x="5940311" y="5227401"/>
              <a:ext cx="6203527" cy="1549571"/>
              <a:chOff x="5696472" y="5250272"/>
              <a:chExt cx="6203527" cy="1549571"/>
            </a:xfrm>
          </p:grpSpPr>
          <p:grpSp>
            <p:nvGrpSpPr>
              <p:cNvPr id="50" name="グループ化 49">
                <a:extLst>
                  <a:ext uri="{FF2B5EF4-FFF2-40B4-BE49-F238E27FC236}">
                    <a16:creationId xmlns:a16="http://schemas.microsoft.com/office/drawing/2014/main" id="{71CF4578-8B1C-C510-A808-D2DB65A23C54}"/>
                  </a:ext>
                </a:extLst>
              </p:cNvPr>
              <p:cNvGrpSpPr/>
              <p:nvPr/>
            </p:nvGrpSpPr>
            <p:grpSpPr>
              <a:xfrm>
                <a:off x="7248913" y="5250272"/>
                <a:ext cx="3184610" cy="1441614"/>
                <a:chOff x="7522528" y="2808202"/>
                <a:chExt cx="3320979" cy="1622360"/>
              </a:xfrm>
            </p:grpSpPr>
            <p:pic>
              <p:nvPicPr>
                <p:cNvPr id="51" name="Picture 6" descr="米農家のイラスト（農業）">
                  <a:extLst>
                    <a:ext uri="{FF2B5EF4-FFF2-40B4-BE49-F238E27FC236}">
                      <a16:creationId xmlns:a16="http://schemas.microsoft.com/office/drawing/2014/main" id="{F3625079-A73F-7F28-F5BA-09B4423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米袋を持つ人のイラスト（農家） | かわいいフリー素材集 いらすとや">
                  <a:extLst>
                    <a:ext uri="{FF2B5EF4-FFF2-40B4-BE49-F238E27FC236}">
                      <a16:creationId xmlns:a16="http://schemas.microsoft.com/office/drawing/2014/main" id="{DFD93FE1-C26A-9F5F-DD94-3A641FE0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53" name="矢印: 左右 52">
                  <a:extLst>
                    <a:ext uri="{FF2B5EF4-FFF2-40B4-BE49-F238E27FC236}">
                      <a16:creationId xmlns:a16="http://schemas.microsoft.com/office/drawing/2014/main" id="{FF618488-B118-34B8-DE5A-9778CBE31970}"/>
                    </a:ext>
                  </a:extLst>
                </p:cNvPr>
                <p:cNvSpPr/>
                <p:nvPr/>
              </p:nvSpPr>
              <p:spPr bwMode="auto">
                <a:xfrm>
                  <a:off x="8771333" y="3579632"/>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54" name="吹き出し: 円形 53">
                  <a:extLst>
                    <a:ext uri="{FF2B5EF4-FFF2-40B4-BE49-F238E27FC236}">
                      <a16:creationId xmlns:a16="http://schemas.microsoft.com/office/drawing/2014/main" id="{12519183-6735-8ABE-1750-734EC19C554A}"/>
                    </a:ext>
                  </a:extLst>
                </p:cNvPr>
                <p:cNvSpPr/>
                <p:nvPr/>
              </p:nvSpPr>
              <p:spPr bwMode="auto">
                <a:xfrm>
                  <a:off x="8283026" y="2808202"/>
                  <a:ext cx="2390437" cy="710315"/>
                </a:xfrm>
                <a:prstGeom prst="wedgeEllipseCallout">
                  <a:avLst>
                    <a:gd name="adj1" fmla="val -23270"/>
                    <a:gd name="adj2" fmla="val 63898"/>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お互いの金利の支払い方法を交換。</a:t>
                  </a:r>
                  <a:r>
                    <a:rPr lang="en-US" altLang="ja-JP" sz="800" dirty="0"/>
                    <a:t>Win-Win</a:t>
                  </a:r>
                  <a:r>
                    <a:rPr lang="ja-JP" altLang="en-US" sz="800" dirty="0"/>
                    <a:t>になる場合がある。</a:t>
                  </a:r>
                  <a:endParaRPr kumimoji="0" lang="ja-JP" altLang="en-US" sz="800" b="0" i="0" u="none" strike="noStrike" cap="none" normalizeH="0" baseline="0" dirty="0">
                    <a:ln>
                      <a:noFill/>
                    </a:ln>
                    <a:solidFill>
                      <a:schemeClr val="tx1"/>
                    </a:solidFill>
                    <a:effectLst/>
                    <a:latin typeface="+mn-lt"/>
                  </a:endParaRPr>
                </a:p>
              </p:txBody>
            </p:sp>
          </p:grpSp>
          <p:sp>
            <p:nvSpPr>
              <p:cNvPr id="57" name="思考の吹き出し: 雲形 56">
                <a:extLst>
                  <a:ext uri="{FF2B5EF4-FFF2-40B4-BE49-F238E27FC236}">
                    <a16:creationId xmlns:a16="http://schemas.microsoft.com/office/drawing/2014/main" id="{CADCB3F1-7E89-8903-D5C7-D1F7A59A231C}"/>
                  </a:ext>
                </a:extLst>
              </p:cNvPr>
              <p:cNvSpPr/>
              <p:nvPr/>
            </p:nvSpPr>
            <p:spPr bwMode="auto">
              <a:xfrm>
                <a:off x="10528019" y="5342989"/>
                <a:ext cx="1371980" cy="1322552"/>
              </a:xfrm>
              <a:prstGeom prst="cloudCallout">
                <a:avLst>
                  <a:gd name="adj1" fmla="val -57663"/>
                  <a:gd name="adj2" fmla="val -622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変動金利でお金を借りているが、金利が上がって返済額が増えて困っている。</a:t>
                </a:r>
                <a:endParaRPr kumimoji="0" lang="ja-JP" altLang="en-US" sz="800" b="0" i="0" u="none" strike="noStrike" cap="none" normalizeH="0" baseline="0" dirty="0">
                  <a:ln>
                    <a:noFill/>
                  </a:ln>
                  <a:solidFill>
                    <a:schemeClr val="tx1"/>
                  </a:solidFill>
                  <a:effectLst/>
                  <a:latin typeface="+mn-lt"/>
                </a:endParaRPr>
              </a:p>
            </p:txBody>
          </p:sp>
          <p:sp>
            <p:nvSpPr>
              <p:cNvPr id="58" name="思考の吹き出し: 雲形 57">
                <a:extLst>
                  <a:ext uri="{FF2B5EF4-FFF2-40B4-BE49-F238E27FC236}">
                    <a16:creationId xmlns:a16="http://schemas.microsoft.com/office/drawing/2014/main" id="{43748138-998F-9378-FD1A-B3C7772C4D40}"/>
                  </a:ext>
                </a:extLst>
              </p:cNvPr>
              <p:cNvSpPr/>
              <p:nvPr/>
            </p:nvSpPr>
            <p:spPr bwMode="auto">
              <a:xfrm>
                <a:off x="5696472" y="5331402"/>
                <a:ext cx="1526749" cy="1468441"/>
              </a:xfrm>
              <a:prstGeom prst="cloudCallout">
                <a:avLst>
                  <a:gd name="adj1" fmla="val 49401"/>
                  <a:gd name="adj2" fmla="val 23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固定金利でローンを返済中。金利が下がってきたので「もっと安く借りられたかも</a:t>
                </a:r>
                <a:r>
                  <a:rPr lang="en-US" altLang="ja-JP" sz="800" dirty="0"/>
                  <a:t>…</a:t>
                </a:r>
                <a:r>
                  <a:rPr lang="ja-JP" altLang="en-US" sz="800" dirty="0"/>
                  <a:t>」と感じている。</a:t>
                </a:r>
                <a:endParaRPr kumimoji="0" lang="ja-JP" altLang="en-US" sz="800" b="0" i="0" u="none" strike="noStrike" cap="none" normalizeH="0" baseline="0" dirty="0">
                  <a:ln>
                    <a:noFill/>
                  </a:ln>
                  <a:solidFill>
                    <a:schemeClr val="tx1"/>
                  </a:solidFill>
                  <a:effectLst/>
                  <a:latin typeface="+mn-lt"/>
                </a:endParaRPr>
              </a:p>
            </p:txBody>
          </p:sp>
        </p:grpSp>
        <p:sp>
          <p:nvSpPr>
            <p:cNvPr id="1027" name="正方形/長方形 1026">
              <a:extLst>
                <a:ext uri="{FF2B5EF4-FFF2-40B4-BE49-F238E27FC236}">
                  <a16:creationId xmlns:a16="http://schemas.microsoft.com/office/drawing/2014/main" id="{62A54023-08CB-792C-7162-BF6D3860A198}"/>
                </a:ext>
              </a:extLst>
            </p:cNvPr>
            <p:cNvSpPr/>
            <p:nvPr/>
          </p:nvSpPr>
          <p:spPr bwMode="auto">
            <a:xfrm>
              <a:off x="5549718" y="5212375"/>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スワップ</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3764512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3327-0C00-A3DC-F40B-5D57BDAD83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81BD2D-1835-FE39-7A3F-4C7A968B4C58}"/>
              </a:ext>
            </a:extLst>
          </p:cNvPr>
          <p:cNvSpPr>
            <a:spLocks noGrp="1"/>
          </p:cNvSpPr>
          <p:nvPr>
            <p:ph type="title"/>
          </p:nvPr>
        </p:nvSpPr>
        <p:spPr/>
        <p:txBody>
          <a:bodyPr/>
          <a:lstStyle/>
          <a:p>
            <a:r>
              <a:rPr lang="ja-JP" altLang="en-US" dirty="0"/>
              <a:t>第</a:t>
            </a:r>
            <a:r>
              <a:rPr lang="en-US" altLang="ja-JP" dirty="0"/>
              <a:t>2</a:t>
            </a:r>
            <a:r>
              <a:rPr lang="ja-JP" altLang="en-US" dirty="0"/>
              <a:t>章</a:t>
            </a:r>
            <a:r>
              <a:rPr lang="en-US" altLang="ja-JP" dirty="0"/>
              <a:t>:</a:t>
            </a:r>
            <a:r>
              <a:rPr lang="ja-JP" altLang="en-US" dirty="0"/>
              <a:t>オプションの理論と価格決定</a:t>
            </a:r>
            <a:endParaRPr kumimoji="1" lang="ja-JP" altLang="en-US" dirty="0"/>
          </a:p>
        </p:txBody>
      </p:sp>
      <p:sp>
        <p:nvSpPr>
          <p:cNvPr id="3" name="コンテンツ プレースホルダー 2">
            <a:extLst>
              <a:ext uri="{FF2B5EF4-FFF2-40B4-BE49-F238E27FC236}">
                <a16:creationId xmlns:a16="http://schemas.microsoft.com/office/drawing/2014/main" id="{44CB5A45-C168-2D50-42E6-88C92F72F379}"/>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 オプションとは何か</a:t>
            </a:r>
            <a:endParaRPr lang="en-US" altLang="ja-JP" sz="1200" b="1" dirty="0"/>
          </a:p>
          <a:p>
            <a:pPr marL="171450" indent="-171450">
              <a:buFont typeface="Wingdings" panose="05000000000000000000" pitchFamily="2" charset="2"/>
              <a:buChar char="Ø"/>
            </a:pPr>
            <a:r>
              <a:rPr lang="ja-JP" altLang="en-US" sz="1200" dirty="0"/>
              <a:t>オプションは、将来のある時点で、あらかじめ決められた価格で原資産（株式、為替など）を「買う」または「売る」ことができる“権利”。</a:t>
            </a:r>
            <a:endParaRPr lang="en-US" altLang="ja-JP" sz="1200" dirty="0"/>
          </a:p>
          <a:p>
            <a:pPr marL="171450" indent="-171450">
              <a:buFont typeface="Wingdings" panose="05000000000000000000" pitchFamily="2" charset="2"/>
              <a:buChar char="Ø"/>
            </a:pPr>
            <a:r>
              <a:rPr lang="ja-JP" altLang="en-US" sz="1200" dirty="0"/>
              <a:t>オプションに関する小噺：</a:t>
            </a:r>
            <a:endParaRPr lang="en-US" altLang="ja-JP" sz="1200" dirty="0"/>
          </a:p>
          <a:p>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r>
              <a:rPr lang="en-US" altLang="ja-JP" sz="1200" b="1" dirty="0"/>
              <a:t>2. </a:t>
            </a:r>
            <a:r>
              <a:rPr lang="ja-JP" altLang="en-US" sz="1200" b="1" dirty="0"/>
              <a:t>オプションの種類</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B089E124-0CF0-D286-E0E5-AF8D2A1E247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ブラック＝ショールズ・モデル（</a:t>
            </a:r>
            <a:r>
              <a:rPr lang="en-US" altLang="ja-JP" sz="1200" b="1" dirty="0"/>
              <a:t>BSM</a:t>
            </a:r>
            <a:r>
              <a:rPr lang="ja-JP" altLang="en-US" sz="1200" b="1" dirty="0"/>
              <a:t>）の概要</a:t>
            </a:r>
            <a:endParaRPr lang="en-US" altLang="ja-JP" sz="1200" b="1" dirty="0"/>
          </a:p>
          <a:p>
            <a:pPr marL="171450" indent="-171450">
              <a:buFont typeface="Wingdings" panose="05000000000000000000" pitchFamily="2" charset="2"/>
              <a:buChar char="Ø"/>
            </a:pPr>
            <a:r>
              <a:rPr lang="en-US" altLang="ja-JP" sz="1200" dirty="0"/>
              <a:t>1973</a:t>
            </a:r>
            <a:r>
              <a:rPr lang="ja-JP" altLang="en-US" sz="1200" dirty="0"/>
              <a:t>年に開発された、オプション価格の理論モデル</a:t>
            </a:r>
            <a:endParaRPr lang="en-US" altLang="ja-JP" sz="1200" dirty="0"/>
          </a:p>
          <a:p>
            <a:pPr marL="171450" indent="-171450">
              <a:buFont typeface="Wingdings" panose="05000000000000000000" pitchFamily="2" charset="2"/>
              <a:buChar char="Ø"/>
            </a:pPr>
            <a:r>
              <a:rPr lang="ja-JP" altLang="en-US" sz="1200" dirty="0"/>
              <a:t>オプションの理論価格を数式で求める手法</a:t>
            </a:r>
            <a:endParaRPr lang="en-US" altLang="ja-JP" sz="1200" dirty="0"/>
          </a:p>
          <a:p>
            <a:pPr marL="171450" indent="-171450">
              <a:buFont typeface="Wingdings" panose="05000000000000000000" pitchFamily="2" charset="2"/>
              <a:buChar char="Ø"/>
            </a:pPr>
            <a:r>
              <a:rPr lang="ja-JP" altLang="en-US" sz="1200" dirty="0"/>
              <a:t>実務で最も広く用いられているモデルのひとつ</a:t>
            </a:r>
            <a:endParaRPr lang="en-US" altLang="ja-JP" sz="1200" dirty="0"/>
          </a:p>
          <a:p>
            <a:endParaRPr lang="en-US" altLang="ja-JP" sz="1200" b="1" dirty="0"/>
          </a:p>
          <a:p>
            <a:r>
              <a:rPr lang="en-US" altLang="ja-JP" sz="1200" b="1" dirty="0"/>
              <a:t>4. </a:t>
            </a:r>
            <a:r>
              <a:rPr lang="ja-JP" altLang="en-US" sz="1200" b="1" dirty="0"/>
              <a:t>ブラック＝ショールズ・モデルの数式の紹介（コールオプションの式</a:t>
            </a:r>
            <a:r>
              <a:rPr lang="ja-JP" altLang="en-US" sz="1200" dirty="0"/>
              <a:t>）</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02BC08E5-5A5A-8F0E-A3A5-CCD3C483FD4B}"/>
              </a:ext>
            </a:extLst>
          </p:cNvPr>
          <p:cNvGraphicFramePr>
            <a:graphicFrameLocks noGrp="1"/>
          </p:cNvGraphicFramePr>
          <p:nvPr>
            <p:extLst>
              <p:ext uri="{D42A27DB-BD31-4B8C-83A1-F6EECF244321}">
                <p14:modId xmlns:p14="http://schemas.microsoft.com/office/powerpoint/2010/main" val="2060068699"/>
              </p:ext>
            </p:extLst>
          </p:nvPr>
        </p:nvGraphicFramePr>
        <p:xfrm>
          <a:off x="249582" y="5302721"/>
          <a:ext cx="4821980" cy="685800"/>
        </p:xfrm>
        <a:graphic>
          <a:graphicData uri="http://schemas.openxmlformats.org/drawingml/2006/table">
            <a:tbl>
              <a:tblPr firstRow="1" bandRow="1">
                <a:tableStyleId>{77FBBBCB-588E-45F7-8197-1C2F8D5DC026}</a:tableStyleId>
              </a:tblPr>
              <a:tblGrid>
                <a:gridCol w="1115282">
                  <a:extLst>
                    <a:ext uri="{9D8B030D-6E8A-4147-A177-3AD203B41FA5}">
                      <a16:colId xmlns:a16="http://schemas.microsoft.com/office/drawing/2014/main" val="4133242895"/>
                    </a:ext>
                  </a:extLst>
                </a:gridCol>
                <a:gridCol w="1233231">
                  <a:extLst>
                    <a:ext uri="{9D8B030D-6E8A-4147-A177-3AD203B41FA5}">
                      <a16:colId xmlns:a16="http://schemas.microsoft.com/office/drawing/2014/main" val="991173458"/>
                    </a:ext>
                  </a:extLst>
                </a:gridCol>
                <a:gridCol w="2473467">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a:t>
                      </a:r>
                    </a:p>
                  </a:txBody>
                  <a:tcPr/>
                </a:tc>
                <a:tc>
                  <a:txBody>
                    <a:bodyPr/>
                    <a:lstStyle/>
                    <a:p>
                      <a:pPr algn="l"/>
                      <a:r>
                        <a:rPr kumimoji="1" lang="ja-JP" altLang="en-US" sz="900" dirty="0">
                          <a:latin typeface="+mn-lt"/>
                        </a:rPr>
                        <a:t>実務での活用例</a:t>
                      </a:r>
                    </a:p>
                  </a:txBody>
                  <a:tcPr/>
                </a:tc>
                <a:extLst>
                  <a:ext uri="{0D108BD9-81ED-4DB2-BD59-A6C34878D82A}">
                    <a16:rowId xmlns:a16="http://schemas.microsoft.com/office/drawing/2014/main" val="3500961693"/>
                  </a:ext>
                </a:extLst>
              </a:tr>
              <a:tr h="204148">
                <a:tc>
                  <a:txBody>
                    <a:bodyPr/>
                    <a:lstStyle/>
                    <a:p>
                      <a:pPr algn="l"/>
                      <a:r>
                        <a:rPr lang="ja-JP" altLang="en-US" sz="900" dirty="0"/>
                        <a:t>コールオプション</a:t>
                      </a:r>
                      <a:endParaRPr kumimoji="1" lang="ja-JP" altLang="en-US" sz="900" dirty="0">
                        <a:latin typeface="+mn-lt"/>
                      </a:endParaRPr>
                    </a:p>
                  </a:txBody>
                  <a:tcPr/>
                </a:tc>
                <a:tc>
                  <a:txBody>
                    <a:bodyPr/>
                    <a:lstStyle/>
                    <a:p>
                      <a:pPr algn="l"/>
                      <a:r>
                        <a:rPr lang="ja-JP" altLang="en-US" sz="900" dirty="0"/>
                        <a:t>原資産を買う権利</a:t>
                      </a:r>
                      <a:endParaRPr kumimoji="1" lang="ja-JP" altLang="en-US" sz="900" dirty="0">
                        <a:latin typeface="+mn-lt"/>
                      </a:endParaRPr>
                    </a:p>
                  </a:txBody>
                  <a:tcPr/>
                </a:tc>
                <a:tc>
                  <a:txBody>
                    <a:bodyPr/>
                    <a:lstStyle/>
                    <a:p>
                      <a:pPr algn="l"/>
                      <a:r>
                        <a:rPr kumimoji="1" lang="ja-JP" altLang="en-US" sz="900" dirty="0">
                          <a:latin typeface="+mn-lt"/>
                        </a:rPr>
                        <a:t>株価の上昇を見込んで利益を狙う</a:t>
                      </a:r>
                    </a:p>
                  </a:txBody>
                  <a:tcPr/>
                </a:tc>
                <a:extLst>
                  <a:ext uri="{0D108BD9-81ED-4DB2-BD59-A6C34878D82A}">
                    <a16:rowId xmlns:a16="http://schemas.microsoft.com/office/drawing/2014/main" val="3185682296"/>
                  </a:ext>
                </a:extLst>
              </a:tr>
              <a:tr h="204148">
                <a:tc>
                  <a:txBody>
                    <a:bodyPr/>
                    <a:lstStyle/>
                    <a:p>
                      <a:pPr algn="l"/>
                      <a:r>
                        <a:rPr lang="ja-JP" altLang="en-US" sz="900" dirty="0"/>
                        <a:t>プットオプション</a:t>
                      </a:r>
                      <a:endParaRPr kumimoji="1" lang="ja-JP" altLang="en-US" sz="900" dirty="0">
                        <a:latin typeface="+mn-lt"/>
                      </a:endParaRPr>
                    </a:p>
                  </a:txBody>
                  <a:tcPr/>
                </a:tc>
                <a:tc>
                  <a:txBody>
                    <a:bodyPr/>
                    <a:lstStyle/>
                    <a:p>
                      <a:pPr algn="l"/>
                      <a:r>
                        <a:rPr lang="ja-JP" altLang="en-US" sz="900" dirty="0"/>
                        <a:t>原資産を売る権利</a:t>
                      </a:r>
                      <a:endParaRPr kumimoji="1" lang="ja-JP" altLang="en-US" sz="900" dirty="0">
                        <a:latin typeface="+mn-lt"/>
                      </a:endParaRPr>
                    </a:p>
                  </a:txBody>
                  <a:tcPr/>
                </a:tc>
                <a:tc>
                  <a:txBody>
                    <a:bodyPr/>
                    <a:lstStyle/>
                    <a:p>
                      <a:pPr algn="l"/>
                      <a:r>
                        <a:rPr kumimoji="1" lang="ja-JP" altLang="en-US" sz="900" dirty="0">
                          <a:latin typeface="+mn-lt"/>
                        </a:rPr>
                        <a:t>下落リスクに備える（保険的な使い方）</a:t>
                      </a:r>
                    </a:p>
                  </a:txBody>
                  <a:tcPr/>
                </a:tc>
                <a:extLst>
                  <a:ext uri="{0D108BD9-81ED-4DB2-BD59-A6C34878D82A}">
                    <a16:rowId xmlns:a16="http://schemas.microsoft.com/office/drawing/2014/main" val="1556172771"/>
                  </a:ext>
                </a:extLst>
              </a:tr>
            </a:tbl>
          </a:graphicData>
        </a:graphic>
      </p:graphicFrame>
      <p:pic>
        <p:nvPicPr>
          <p:cNvPr id="7" name="図 6">
            <a:extLst>
              <a:ext uri="{FF2B5EF4-FFF2-40B4-BE49-F238E27FC236}">
                <a16:creationId xmlns:a16="http://schemas.microsoft.com/office/drawing/2014/main" id="{6A50C2A9-120F-B466-86E7-306D0E4ED2B5}"/>
              </a:ext>
            </a:extLst>
          </p:cNvPr>
          <p:cNvPicPr>
            <a:picLocks noChangeAspect="1"/>
          </p:cNvPicPr>
          <p:nvPr/>
        </p:nvPicPr>
        <p:blipFill>
          <a:blip r:embed="rId2"/>
          <a:stretch>
            <a:fillRect/>
          </a:stretch>
        </p:blipFill>
        <p:spPr>
          <a:xfrm>
            <a:off x="6258237" y="3038054"/>
            <a:ext cx="3384665" cy="813717"/>
          </a:xfrm>
          <a:prstGeom prst="rect">
            <a:avLst/>
          </a:prstGeom>
        </p:spPr>
      </p:pic>
      <p:graphicFrame>
        <p:nvGraphicFramePr>
          <p:cNvPr id="8" name="表 7">
            <a:extLst>
              <a:ext uri="{FF2B5EF4-FFF2-40B4-BE49-F238E27FC236}">
                <a16:creationId xmlns:a16="http://schemas.microsoft.com/office/drawing/2014/main" id="{85FCFCC1-39EA-824A-2FD9-F503E22FA3B7}"/>
              </a:ext>
            </a:extLst>
          </p:cNvPr>
          <p:cNvGraphicFramePr>
            <a:graphicFrameLocks noGrp="1"/>
          </p:cNvGraphicFramePr>
          <p:nvPr>
            <p:extLst>
              <p:ext uri="{D42A27DB-BD31-4B8C-83A1-F6EECF244321}">
                <p14:modId xmlns:p14="http://schemas.microsoft.com/office/powerpoint/2010/main" val="1726691174"/>
              </p:ext>
            </p:extLst>
          </p:nvPr>
        </p:nvGraphicFramePr>
        <p:xfrm>
          <a:off x="6453236" y="3928654"/>
          <a:ext cx="3870928" cy="1856721"/>
        </p:xfrm>
        <a:graphic>
          <a:graphicData uri="http://schemas.openxmlformats.org/drawingml/2006/table">
            <a:tbl>
              <a:tblPr firstRow="1" bandRow="1">
                <a:tableStyleId>{77FBBBCB-588E-45F7-8197-1C2F8D5DC026}</a:tableStyleId>
              </a:tblPr>
              <a:tblGrid>
                <a:gridCol w="978941">
                  <a:extLst>
                    <a:ext uri="{9D8B030D-6E8A-4147-A177-3AD203B41FA5}">
                      <a16:colId xmlns:a16="http://schemas.microsoft.com/office/drawing/2014/main" val="4133242895"/>
                    </a:ext>
                  </a:extLst>
                </a:gridCol>
                <a:gridCol w="289198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記号</a:t>
                      </a:r>
                    </a:p>
                  </a:txBody>
                  <a:tcPr/>
                </a:tc>
                <a:tc>
                  <a:txBody>
                    <a:bodyPr/>
                    <a:lstStyle/>
                    <a:p>
                      <a:pPr algn="l"/>
                      <a:r>
                        <a:rPr kumimoji="1" lang="ja-JP" altLang="en-US" sz="900" dirty="0">
                          <a:latin typeface="+mn-lt"/>
                        </a:rPr>
                        <a:t>意味</a:t>
                      </a:r>
                    </a:p>
                  </a:txBody>
                  <a:tcPr/>
                </a:tc>
                <a:extLst>
                  <a:ext uri="{0D108BD9-81ED-4DB2-BD59-A6C34878D82A}">
                    <a16:rowId xmlns:a16="http://schemas.microsoft.com/office/drawing/2014/main" val="3500961693"/>
                  </a:ext>
                </a:extLst>
              </a:tr>
              <a:tr h="204148">
                <a:tc>
                  <a:txBody>
                    <a:bodyPr/>
                    <a:lstStyle/>
                    <a:p>
                      <a:pPr algn="l"/>
                      <a:r>
                        <a:rPr kumimoji="1" lang="en-US" altLang="ja-JP" sz="900" b="1" dirty="0">
                          <a:latin typeface="+mn-lt"/>
                        </a:rPr>
                        <a:t>C</a:t>
                      </a:r>
                      <a:endParaRPr kumimoji="1" lang="ja-JP" altLang="en-US" sz="900" b="1" dirty="0">
                        <a:latin typeface="+mn-lt"/>
                      </a:endParaRPr>
                    </a:p>
                  </a:txBody>
                  <a:tcPr/>
                </a:tc>
                <a:tc>
                  <a:txBody>
                    <a:bodyPr/>
                    <a:lstStyle/>
                    <a:p>
                      <a:pPr algn="l"/>
                      <a:r>
                        <a:rPr kumimoji="1" lang="ja-JP" altLang="en-US" sz="900" b="1" dirty="0">
                          <a:latin typeface="+mn-lt"/>
                        </a:rPr>
                        <a:t>コールオプションの理論価格（今の価値）</a:t>
                      </a:r>
                    </a:p>
                  </a:txBody>
                  <a:tcPr/>
                </a:tc>
                <a:extLst>
                  <a:ext uri="{0D108BD9-81ED-4DB2-BD59-A6C34878D82A}">
                    <a16:rowId xmlns:a16="http://schemas.microsoft.com/office/drawing/2014/main" val="74295174"/>
                  </a:ext>
                </a:extLst>
              </a:tr>
              <a:tr h="204148">
                <a:tc>
                  <a:txBody>
                    <a:bodyPr/>
                    <a:lstStyle/>
                    <a:p>
                      <a:pPr algn="l"/>
                      <a:r>
                        <a:rPr lang="en-US" altLang="ja-JP" sz="900" dirty="0"/>
                        <a:t>S₀</a:t>
                      </a:r>
                      <a:endParaRPr kumimoji="1" lang="ja-JP" altLang="en-US" sz="900" dirty="0">
                        <a:latin typeface="+mn-lt"/>
                      </a:endParaRPr>
                    </a:p>
                  </a:txBody>
                  <a:tcPr/>
                </a:tc>
                <a:tc>
                  <a:txBody>
                    <a:bodyPr/>
                    <a:lstStyle/>
                    <a:p>
                      <a:pPr algn="l"/>
                      <a:r>
                        <a:rPr lang="ja-JP" altLang="en-US" sz="900" dirty="0"/>
                        <a:t>現在の株価</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en-US" altLang="ja-JP" sz="900" dirty="0"/>
                        <a:t>K</a:t>
                      </a:r>
                      <a:endParaRPr kumimoji="1" lang="ja-JP" altLang="en-US" sz="900" dirty="0">
                        <a:latin typeface="+mn-lt"/>
                      </a:endParaRPr>
                    </a:p>
                  </a:txBody>
                  <a:tcPr/>
                </a:tc>
                <a:tc>
                  <a:txBody>
                    <a:bodyPr/>
                    <a:lstStyle/>
                    <a:p>
                      <a:pPr algn="l"/>
                      <a:r>
                        <a:rPr lang="ja-JP" altLang="en-US" sz="900" dirty="0"/>
                        <a:t>行使価格</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lang="en-US" altLang="ja-JP" sz="900" dirty="0"/>
                        <a:t>T</a:t>
                      </a:r>
                      <a:endParaRPr kumimoji="1" lang="ja-JP" altLang="en-US" sz="900" dirty="0">
                        <a:latin typeface="+mn-lt"/>
                      </a:endParaRPr>
                    </a:p>
                  </a:txBody>
                  <a:tcPr/>
                </a:tc>
                <a:tc>
                  <a:txBody>
                    <a:bodyPr/>
                    <a:lstStyle/>
                    <a:p>
                      <a:pPr algn="l"/>
                      <a:r>
                        <a:rPr lang="ja-JP" altLang="en-US" sz="900" dirty="0"/>
                        <a:t>満期までの時間（年単位）</a:t>
                      </a:r>
                      <a:endParaRPr kumimoji="1" lang="ja-JP" altLang="en-US" sz="900" dirty="0">
                        <a:latin typeface="+mn-lt"/>
                      </a:endParaRPr>
                    </a:p>
                  </a:txBody>
                  <a:tcPr/>
                </a:tc>
                <a:extLst>
                  <a:ext uri="{0D108BD9-81ED-4DB2-BD59-A6C34878D82A}">
                    <a16:rowId xmlns:a16="http://schemas.microsoft.com/office/drawing/2014/main" val="1713312754"/>
                  </a:ext>
                </a:extLst>
              </a:tr>
              <a:tr h="204148">
                <a:tc>
                  <a:txBody>
                    <a:bodyPr/>
                    <a:lstStyle/>
                    <a:p>
                      <a:pPr algn="l"/>
                      <a:r>
                        <a:rPr lang="en-US" altLang="ja-JP" sz="900" dirty="0"/>
                        <a:t>r</a:t>
                      </a:r>
                      <a:endParaRPr kumimoji="1" lang="ja-JP" altLang="en-US" sz="900" dirty="0">
                        <a:latin typeface="+mn-lt"/>
                      </a:endParaRPr>
                    </a:p>
                  </a:txBody>
                  <a:tcPr/>
                </a:tc>
                <a:tc>
                  <a:txBody>
                    <a:bodyPr/>
                    <a:lstStyle/>
                    <a:p>
                      <a:pPr algn="l"/>
                      <a:r>
                        <a:rPr lang="ja-JP" altLang="en-US" sz="900" dirty="0"/>
                        <a:t>無リスク金利（年率）</a:t>
                      </a:r>
                      <a:endParaRPr kumimoji="1" lang="ja-JP" altLang="en-US" sz="900" dirty="0">
                        <a:latin typeface="+mn-lt"/>
                      </a:endParaRPr>
                    </a:p>
                  </a:txBody>
                  <a:tcPr/>
                </a:tc>
                <a:extLst>
                  <a:ext uri="{0D108BD9-81ED-4DB2-BD59-A6C34878D82A}">
                    <a16:rowId xmlns:a16="http://schemas.microsoft.com/office/drawing/2014/main" val="1820185244"/>
                  </a:ext>
                </a:extLst>
              </a:tr>
              <a:tr h="256521">
                <a:tc>
                  <a:txBody>
                    <a:bodyPr/>
                    <a:lstStyle/>
                    <a:p>
                      <a:pPr algn="l"/>
                      <a:r>
                        <a:rPr lang="el-GR" altLang="ja-JP" sz="900" dirty="0"/>
                        <a:t>σ</a:t>
                      </a:r>
                      <a:endParaRPr kumimoji="1" lang="ja-JP" altLang="en-US" sz="900" dirty="0">
                        <a:latin typeface="+mn-lt"/>
                      </a:endParaRPr>
                    </a:p>
                  </a:txBody>
                  <a:tcPr/>
                </a:tc>
                <a:tc>
                  <a:txBody>
                    <a:bodyPr/>
                    <a:lstStyle/>
                    <a:p>
                      <a:pPr algn="l"/>
                      <a:r>
                        <a:rPr lang="ja-JP" altLang="en-US" sz="900" dirty="0"/>
                        <a:t>ボラティリティ（年率の株価の変動率）</a:t>
                      </a:r>
                      <a:endParaRPr kumimoji="1" lang="ja-JP" altLang="en-US" sz="900" dirty="0">
                        <a:latin typeface="+mn-lt"/>
                      </a:endParaRPr>
                    </a:p>
                  </a:txBody>
                  <a:tcPr/>
                </a:tc>
                <a:extLst>
                  <a:ext uri="{0D108BD9-81ED-4DB2-BD59-A6C34878D82A}">
                    <a16:rowId xmlns:a16="http://schemas.microsoft.com/office/drawing/2014/main" val="4011245167"/>
                  </a:ext>
                </a:extLst>
              </a:tr>
              <a:tr h="181341">
                <a:tc>
                  <a:txBody>
                    <a:bodyPr/>
                    <a:lstStyle/>
                    <a:p>
                      <a:pPr algn="l"/>
                      <a:r>
                        <a:rPr lang="en-US" altLang="ja-JP" sz="900" dirty="0"/>
                        <a:t>N(d)</a:t>
                      </a:r>
                      <a:endParaRPr kumimoji="1" lang="ja-JP" altLang="en-US" sz="900" dirty="0">
                        <a:latin typeface="+mn-lt"/>
                      </a:endParaRPr>
                    </a:p>
                  </a:txBody>
                  <a:tcPr/>
                </a:tc>
                <a:tc>
                  <a:txBody>
                    <a:bodyPr/>
                    <a:lstStyle/>
                    <a:p>
                      <a:pPr algn="l"/>
                      <a:r>
                        <a:rPr kumimoji="1" lang="ja-JP" altLang="en-US" sz="900" dirty="0">
                          <a:latin typeface="+mn-lt"/>
                        </a:rPr>
                        <a:t>標準正規分布の累積分布関数（</a:t>
                      </a:r>
                      <a:r>
                        <a:rPr kumimoji="1" lang="en-US" altLang="ja-JP" sz="900" dirty="0">
                          <a:latin typeface="+mn-lt"/>
                        </a:rPr>
                        <a:t>0〜1</a:t>
                      </a:r>
                      <a:r>
                        <a:rPr kumimoji="1" lang="ja-JP" altLang="en-US" sz="900" dirty="0">
                          <a:latin typeface="+mn-lt"/>
                        </a:rPr>
                        <a:t>の確率）</a:t>
                      </a:r>
                    </a:p>
                  </a:txBody>
                  <a:tcPr/>
                </a:tc>
                <a:extLst>
                  <a:ext uri="{0D108BD9-81ED-4DB2-BD59-A6C34878D82A}">
                    <a16:rowId xmlns:a16="http://schemas.microsoft.com/office/drawing/2014/main" val="343679579"/>
                  </a:ext>
                </a:extLst>
              </a:tr>
            </a:tbl>
          </a:graphicData>
        </a:graphic>
      </p:graphicFrame>
      <p:sp>
        <p:nvSpPr>
          <p:cNvPr id="6" name="吹き出し: 四角形 5">
            <a:extLst>
              <a:ext uri="{FF2B5EF4-FFF2-40B4-BE49-F238E27FC236}">
                <a16:creationId xmlns:a16="http://schemas.microsoft.com/office/drawing/2014/main" id="{9A3F16C6-B92B-B803-96B5-70B4DDB724C1}"/>
              </a:ext>
            </a:extLst>
          </p:cNvPr>
          <p:cNvSpPr/>
          <p:nvPr/>
        </p:nvSpPr>
        <p:spPr bwMode="auto">
          <a:xfrm>
            <a:off x="7035036" y="1173154"/>
            <a:ext cx="4542977" cy="469225"/>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株価の変動を確率でとらえ、オプションの価格を理論的に計算できるようにし、金融市場にも“物理のようなルール”があることを示した革新的な数式！</a:t>
            </a:r>
          </a:p>
        </p:txBody>
      </p:sp>
      <p:grpSp>
        <p:nvGrpSpPr>
          <p:cNvPr id="18" name="グループ化 17">
            <a:extLst>
              <a:ext uri="{FF2B5EF4-FFF2-40B4-BE49-F238E27FC236}">
                <a16:creationId xmlns:a16="http://schemas.microsoft.com/office/drawing/2014/main" id="{3A76E122-7EF6-0200-1A3A-4C4CC708A736}"/>
              </a:ext>
            </a:extLst>
          </p:cNvPr>
          <p:cNvGrpSpPr/>
          <p:nvPr/>
        </p:nvGrpSpPr>
        <p:grpSpPr>
          <a:xfrm>
            <a:off x="7313" y="2308322"/>
            <a:ext cx="4818468" cy="1687946"/>
            <a:chOff x="475597" y="2394532"/>
            <a:chExt cx="5073818" cy="1944027"/>
          </a:xfrm>
        </p:grpSpPr>
        <p:pic>
          <p:nvPicPr>
            <p:cNvPr id="4100" name="Picture 4" descr="アメリカの大統領のイラスト | かわいいフリー素材集 いらすとや">
              <a:extLst>
                <a:ext uri="{FF2B5EF4-FFF2-40B4-BE49-F238E27FC236}">
                  <a16:creationId xmlns:a16="http://schemas.microsoft.com/office/drawing/2014/main" id="{3909BDE1-96F9-7812-86BB-C7B3D089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97" y="3007359"/>
              <a:ext cx="1049806" cy="1183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手をつないだ世界の人々のイラスト | かわいいフリー素材集 いらすとや">
              <a:extLst>
                <a:ext uri="{FF2B5EF4-FFF2-40B4-BE49-F238E27FC236}">
                  <a16:creationId xmlns:a16="http://schemas.microsoft.com/office/drawing/2014/main" id="{A60A4685-382C-AF33-F646-39DDA6EA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7" y="3007359"/>
              <a:ext cx="1331200" cy="13312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E1B8CB7F-E106-3FF1-8B9E-A8FFFB727976}"/>
                </a:ext>
              </a:extLst>
            </p:cNvPr>
            <p:cNvSpPr/>
            <p:nvPr/>
          </p:nvSpPr>
          <p:spPr bwMode="auto">
            <a:xfrm>
              <a:off x="1550810" y="3703557"/>
              <a:ext cx="771909"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nvGrpSpPr>
            <p:cNvPr id="16" name="グループ化 15">
              <a:extLst>
                <a:ext uri="{FF2B5EF4-FFF2-40B4-BE49-F238E27FC236}">
                  <a16:creationId xmlns:a16="http://schemas.microsoft.com/office/drawing/2014/main" id="{33A12AAB-CBF2-8F8F-E81E-E16AD81B8831}"/>
                </a:ext>
              </a:extLst>
            </p:cNvPr>
            <p:cNvGrpSpPr/>
            <p:nvPr/>
          </p:nvGrpSpPr>
          <p:grpSpPr>
            <a:xfrm>
              <a:off x="1536126" y="3114946"/>
              <a:ext cx="663398" cy="639689"/>
              <a:chOff x="1716085" y="3098222"/>
              <a:chExt cx="663398" cy="639689"/>
            </a:xfrm>
          </p:grpSpPr>
          <p:pic>
            <p:nvPicPr>
              <p:cNvPr id="4104" name="Picture 8" descr="コンテナ船のイラスト | かわいいフリー素材集 いらすとや">
                <a:extLst>
                  <a:ext uri="{FF2B5EF4-FFF2-40B4-BE49-F238E27FC236}">
                    <a16:creationId xmlns:a16="http://schemas.microsoft.com/office/drawing/2014/main" id="{0AD43861-88EE-6075-50BE-25FBFF699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155" y="3263611"/>
                <a:ext cx="566328" cy="4743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税金の検索結果 | かわいいフリー素材集 いらすとや">
                <a:extLst>
                  <a:ext uri="{FF2B5EF4-FFF2-40B4-BE49-F238E27FC236}">
                    <a16:creationId xmlns:a16="http://schemas.microsoft.com/office/drawing/2014/main" id="{EA60A90A-0F09-4DC3-3E18-86ED2E00B2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5" y="3098222"/>
                <a:ext cx="330778" cy="33077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インサイダー取引のイラスト | かわいいフリー素材集 いらすとや">
              <a:extLst>
                <a:ext uri="{FF2B5EF4-FFF2-40B4-BE49-F238E27FC236}">
                  <a16:creationId xmlns:a16="http://schemas.microsoft.com/office/drawing/2014/main" id="{A611B38F-96AB-5B40-1C9A-05EB369A7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971" y="2394532"/>
              <a:ext cx="1411444" cy="130902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2CFAD7AB-B527-D849-C49D-CC67389FDCE3}"/>
                </a:ext>
              </a:extLst>
            </p:cNvPr>
            <p:cNvSpPr/>
            <p:nvPr/>
          </p:nvSpPr>
          <p:spPr bwMode="auto">
            <a:xfrm rot="20016383">
              <a:off x="3717396" y="3576938"/>
              <a:ext cx="467637" cy="293337"/>
            </a:xfrm>
            <a:prstGeom prst="rightArrow">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19" name="吹き出し: 四角形 18">
            <a:extLst>
              <a:ext uri="{FF2B5EF4-FFF2-40B4-BE49-F238E27FC236}">
                <a16:creationId xmlns:a16="http://schemas.microsoft.com/office/drawing/2014/main" id="{796E7BB9-12EB-7137-0210-1FEE44D32AA3}"/>
              </a:ext>
            </a:extLst>
          </p:cNvPr>
          <p:cNvSpPr/>
          <p:nvPr/>
        </p:nvSpPr>
        <p:spPr bwMode="auto">
          <a:xfrm>
            <a:off x="455933" y="4027459"/>
            <a:ext cx="4901774" cy="883077"/>
          </a:xfrm>
          <a:prstGeom prst="wedgeRectCallout">
            <a:avLst>
              <a:gd name="adj1" fmla="val -51789"/>
              <a:gd name="adj2" fmla="val -362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2025</a:t>
            </a:r>
            <a:r>
              <a:rPr kumimoji="0" lang="ja-JP" altLang="en-US" sz="800" b="0" i="0" u="none" strike="noStrike" cap="none" normalizeH="0" baseline="0" dirty="0">
                <a:ln>
                  <a:noFill/>
                </a:ln>
                <a:solidFill>
                  <a:schemeClr val="tx1"/>
                </a:solidFill>
                <a:effectLst/>
                <a:latin typeface="+mn-lt"/>
              </a:rPr>
              <a:t>年</a:t>
            </a:r>
            <a:r>
              <a:rPr kumimoji="0" lang="en-US" altLang="ja-JP" sz="800" b="0" i="0" u="none" strike="noStrike" cap="none" normalizeH="0" baseline="0" dirty="0">
                <a:ln>
                  <a:noFill/>
                </a:ln>
                <a:solidFill>
                  <a:schemeClr val="tx1"/>
                </a:solidFill>
                <a:effectLst/>
                <a:latin typeface="+mn-lt"/>
              </a:rPr>
              <a:t>4</a:t>
            </a:r>
            <a:r>
              <a:rPr lang="ja-JP" altLang="en-US" sz="800" dirty="0">
                <a:solidFill>
                  <a:schemeClr val="tx1"/>
                </a:solidFill>
              </a:rPr>
              <a:t>月</a:t>
            </a:r>
            <a:r>
              <a:rPr kumimoji="0" lang="ja-JP" altLang="en-US" sz="800" b="0" i="0" u="none" strike="noStrike" cap="none" normalizeH="0" baseline="0" dirty="0">
                <a:ln>
                  <a:noFill/>
                </a:ln>
                <a:solidFill>
                  <a:schemeClr val="tx1"/>
                </a:solidFill>
                <a:effectLst/>
                <a:latin typeface="+mn-lt"/>
              </a:rPr>
              <a:t>、アメリカのトランプ大統領が「外国にかけていた関税を一時的にやめる</a:t>
            </a:r>
            <a:r>
              <a:rPr kumimoji="0" lang="ja-JP" altLang="en-US" sz="800" b="0" i="0" u="none" strike="noStrike" cap="none" normalizeH="0" baseline="0">
                <a:ln>
                  <a:noFill/>
                </a:ln>
                <a:solidFill>
                  <a:schemeClr val="tx1"/>
                </a:solidFill>
                <a:effectLst/>
                <a:latin typeface="+mn-lt"/>
              </a:rPr>
              <a:t>」と発表</a:t>
            </a:r>
            <a:r>
              <a:rPr kumimoji="0" lang="ja-JP" altLang="en-US" sz="800" b="0" i="0" u="none" strike="noStrike" cap="none" normalizeH="0" baseline="0" dirty="0">
                <a:ln>
                  <a:noFill/>
                </a:ln>
                <a:solidFill>
                  <a:schemeClr val="tx1"/>
                </a:solidFill>
                <a:effectLst/>
                <a:latin typeface="+mn-lt"/>
              </a:rPr>
              <a:t>し、株価は大きく上昇しました。ところがその発表の約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分前に、</a:t>
            </a:r>
            <a:r>
              <a:rPr lang="ja-JP" altLang="en-US" sz="800" dirty="0">
                <a:solidFill>
                  <a:schemeClr val="tx1"/>
                </a:solidFill>
              </a:rPr>
              <a:t>関連する</a:t>
            </a:r>
            <a:r>
              <a:rPr kumimoji="0" lang="ja-JP" altLang="en-US" sz="800" b="0" i="0" u="none" strike="noStrike" cap="none" normalizeH="0" baseline="0" dirty="0">
                <a:ln>
                  <a:noFill/>
                </a:ln>
                <a:solidFill>
                  <a:schemeClr val="tx1"/>
                </a:solidFill>
                <a:effectLst/>
                <a:latin typeface="+mn-lt"/>
              </a:rPr>
              <a:t>オプション（株価が上がるともうかる取引）を大量に購入していた投資家がいたことが報じられました。そのオプション価格は発表後に約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倍に急騰し、数億円の利益が出た計算になります。このタイミングが良すぎるため、「発表の内容を事前に知っていたのでは？」と疑う声が上がり、</a:t>
            </a:r>
            <a:r>
              <a:rPr lang="ja-JP" altLang="en-US" sz="800" dirty="0">
                <a:solidFill>
                  <a:schemeClr val="tx1"/>
                </a:solidFill>
              </a:rPr>
              <a:t>一部の民主党議員が</a:t>
            </a:r>
            <a:r>
              <a:rPr kumimoji="0" lang="ja-JP" altLang="en-US" sz="800" b="0" i="0" u="none" strike="noStrike" cap="none" normalizeH="0" baseline="0" dirty="0">
                <a:ln>
                  <a:noFill/>
                </a:ln>
                <a:solidFill>
                  <a:schemeClr val="tx1"/>
                </a:solidFill>
                <a:effectLst/>
                <a:latin typeface="+mn-lt"/>
              </a:rPr>
              <a:t>調査</a:t>
            </a:r>
            <a:r>
              <a:rPr lang="ja-JP" altLang="en-US" sz="800" dirty="0">
                <a:solidFill>
                  <a:schemeClr val="tx1"/>
                </a:solidFill>
              </a:rPr>
              <a:t>を</a:t>
            </a:r>
            <a:r>
              <a:rPr kumimoji="0" lang="ja-JP" altLang="en-US" sz="800" b="0" i="0" u="none" strike="noStrike" cap="none" normalizeH="0" baseline="0" dirty="0">
                <a:ln>
                  <a:noFill/>
                </a:ln>
                <a:solidFill>
                  <a:schemeClr val="tx1"/>
                </a:solidFill>
                <a:effectLst/>
                <a:latin typeface="+mn-lt"/>
              </a:rPr>
              <a:t>求めています。</a:t>
            </a:r>
          </a:p>
        </p:txBody>
      </p:sp>
      <p:sp>
        <p:nvSpPr>
          <p:cNvPr id="20" name="二等辺三角形 19">
            <a:extLst>
              <a:ext uri="{FF2B5EF4-FFF2-40B4-BE49-F238E27FC236}">
                <a16:creationId xmlns:a16="http://schemas.microsoft.com/office/drawing/2014/main" id="{7085A828-889A-5A11-878A-605F5E21657B}"/>
              </a:ext>
            </a:extLst>
          </p:cNvPr>
          <p:cNvSpPr/>
          <p:nvPr/>
        </p:nvSpPr>
        <p:spPr bwMode="auto">
          <a:xfrm>
            <a:off x="881495" y="2819999"/>
            <a:ext cx="879977" cy="522198"/>
          </a:xfrm>
          <a:prstGeom prst="triangle">
            <a:avLst>
              <a:gd name="adj" fmla="val 48425"/>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Tree>
    <p:extLst>
      <p:ext uri="{BB962C8B-B14F-4D97-AF65-F5344CB8AC3E}">
        <p14:creationId xmlns:p14="http://schemas.microsoft.com/office/powerpoint/2010/main" val="15486718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B6C1-5C7B-FAE6-49EC-52CC7ADF7F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68EFC0-DABB-1EE2-781B-BEAEC5C797DC}"/>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96E0B4B9-1B2E-D6BB-C489-CC9F3ECB6C6D}"/>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リスク管理とは？</a:t>
            </a:r>
            <a:endParaRPr lang="en-US" altLang="ja-JP" sz="1200" b="1" dirty="0"/>
          </a:p>
          <a:p>
            <a:pPr marL="171450" indent="-171450">
              <a:buFont typeface="Wingdings" panose="05000000000000000000" pitchFamily="2" charset="2"/>
              <a:buChar char="Ø"/>
            </a:pPr>
            <a:r>
              <a:rPr lang="ja-JP" altLang="en-US" sz="1200" dirty="0"/>
              <a:t>リスク管理とは、これから起こるかもしれないトラブル（リスク）で損しないように、前もって考えて対策することである。</a:t>
            </a:r>
            <a:endParaRPr lang="en-US" altLang="ja-JP" sz="1200" dirty="0"/>
          </a:p>
          <a:p>
            <a:pPr marL="171450" indent="-171450">
              <a:buFont typeface="Wingdings" panose="05000000000000000000" pitchFamily="2" charset="2"/>
              <a:buChar char="Ø"/>
            </a:pP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2.</a:t>
            </a:r>
            <a:r>
              <a:rPr lang="ja-JP" altLang="en-US" sz="1200" b="1" dirty="0"/>
              <a:t>  デリバティブはどんなリスクにどう役立つ？</a:t>
            </a:r>
            <a:endParaRPr lang="en-US" altLang="ja-JP" sz="1200" b="1" dirty="0"/>
          </a:p>
          <a:p>
            <a:pPr marL="171450" indent="-171450">
              <a:buFont typeface="Wingdings" panose="05000000000000000000" pitchFamily="2" charset="2"/>
              <a:buChar char="Ø"/>
            </a:pPr>
            <a:r>
              <a:rPr lang="ja-JP" altLang="en-US" sz="1200" dirty="0"/>
              <a:t>デリバティブは、とくに</a:t>
            </a:r>
            <a:r>
              <a:rPr lang="ja-JP" altLang="en-US" sz="1200" b="1" dirty="0"/>
              <a:t>「市場リスク」</a:t>
            </a:r>
            <a:r>
              <a:rPr lang="ja-JP" altLang="en-US" sz="1200" dirty="0"/>
              <a:t>に対して強い効果がある。</a:t>
            </a:r>
            <a:endParaRPr lang="en-US" altLang="ja-JP" sz="1200" dirty="0"/>
          </a:p>
          <a:p>
            <a:pPr marL="299466" lvl="1" indent="-171450">
              <a:buFont typeface="Wingdings" panose="05000000000000000000" pitchFamily="2" charset="2"/>
              <a:buChar char="Ø"/>
            </a:pPr>
            <a:r>
              <a:rPr lang="ja-JP" altLang="en-US" sz="1200" dirty="0"/>
              <a:t>たとえば、海外にものを売っている会社が、「今のうちに、決まった値段で売る約束」をしておくと（先物取引を想定） 、急に円高になっても損をしないで済む。</a:t>
            </a:r>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1E813E55-E6F1-7775-569D-961352642B88}"/>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デリバティブがどれくらい影響を受けるか調べる方法（</a:t>
            </a:r>
            <a:r>
              <a:rPr lang="en-US" altLang="ja-JP" sz="1200" b="1" dirty="0"/>
              <a:t>Greeks</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デリバティブは、ちょっとした市場環境の変化にも大きく反応する。</a:t>
            </a:r>
            <a:endParaRPr lang="en-US" altLang="ja-JP" sz="1200" dirty="0"/>
          </a:p>
          <a:p>
            <a:pPr marL="171450" indent="-171450">
              <a:buFont typeface="Wingdings" panose="05000000000000000000" pitchFamily="2" charset="2"/>
              <a:buChar char="Ø"/>
            </a:pPr>
            <a:r>
              <a:rPr lang="ja-JP" altLang="en-US" sz="1200" dirty="0"/>
              <a:t>「どの原資産がどれくらい影響するのか？」を数字で見えるようにしたのが </a:t>
            </a:r>
            <a:r>
              <a:rPr lang="en-US" altLang="ja-JP" sz="1200" dirty="0"/>
              <a:t>Greeks</a:t>
            </a:r>
            <a:r>
              <a:rPr lang="ja-JP" altLang="en-US" sz="1200" dirty="0"/>
              <a:t>（グリークス） である。</a:t>
            </a:r>
            <a:r>
              <a:rPr lang="en-US" altLang="ja-JP" sz="1200" dirty="0"/>
              <a:t>	</a:t>
            </a:r>
          </a:p>
          <a:p>
            <a:pPr marL="299466" lvl="1" indent="-171450">
              <a:buFont typeface="Wingdings" panose="05000000000000000000" pitchFamily="2" charset="2"/>
              <a:buChar char="Ø"/>
            </a:pPr>
            <a:r>
              <a:rPr lang="en-US" altLang="ja-JP" sz="1200" dirty="0"/>
              <a:t>Greeks </a:t>
            </a:r>
            <a:r>
              <a:rPr lang="ja-JP" altLang="en-US" sz="1200" dirty="0"/>
              <a:t>は 数学の「微分」を用いて計算できる。</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4. </a:t>
            </a:r>
            <a:r>
              <a:rPr lang="ja-JP" altLang="en-US" sz="1200" b="1" dirty="0"/>
              <a:t>リスク管理全般の実務的な活用例</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6" name="表 5">
            <a:extLst>
              <a:ext uri="{FF2B5EF4-FFF2-40B4-BE49-F238E27FC236}">
                <a16:creationId xmlns:a16="http://schemas.microsoft.com/office/drawing/2014/main" id="{0A77AD14-F48B-038A-4389-9E2219EC0617}"/>
              </a:ext>
            </a:extLst>
          </p:cNvPr>
          <p:cNvGraphicFramePr>
            <a:graphicFrameLocks noGrp="1"/>
          </p:cNvGraphicFramePr>
          <p:nvPr>
            <p:extLst>
              <p:ext uri="{D42A27DB-BD31-4B8C-83A1-F6EECF244321}">
                <p14:modId xmlns:p14="http://schemas.microsoft.com/office/powerpoint/2010/main" val="4220138159"/>
              </p:ext>
            </p:extLst>
          </p:nvPr>
        </p:nvGraphicFramePr>
        <p:xfrm>
          <a:off x="289560" y="2493004"/>
          <a:ext cx="5358596" cy="169164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名称</a:t>
                      </a:r>
                    </a:p>
                  </a:txBody>
                  <a:tcPr/>
                </a:tc>
                <a:tc>
                  <a:txBody>
                    <a:bodyPr/>
                    <a:lstStyle/>
                    <a:p>
                      <a:pPr algn="l"/>
                      <a:r>
                        <a:rPr kumimoji="1" lang="ja-JP" altLang="en-US" sz="900" dirty="0">
                          <a:latin typeface="+mn-lt"/>
                        </a:rPr>
                        <a:t>概要</a:t>
                      </a:r>
                    </a:p>
                  </a:txBody>
                  <a:tcPr/>
                </a:tc>
                <a:tc>
                  <a:txBody>
                    <a:bodyPr/>
                    <a:lstStyle/>
                    <a:p>
                      <a:pPr algn="l"/>
                      <a:r>
                        <a:rPr kumimoji="1" lang="ja-JP" altLang="en-US" sz="900" dirty="0">
                          <a:latin typeface="+mn-lt"/>
                        </a:rPr>
                        <a:t>具体的な損失事例</a:t>
                      </a:r>
                    </a:p>
                  </a:txBody>
                  <a:tcPr/>
                </a:tc>
                <a:extLst>
                  <a:ext uri="{0D108BD9-81ED-4DB2-BD59-A6C34878D82A}">
                    <a16:rowId xmlns:a16="http://schemas.microsoft.com/office/drawing/2014/main" val="3500961693"/>
                  </a:ext>
                </a:extLst>
              </a:tr>
              <a:tr h="204148">
                <a:tc>
                  <a:txBody>
                    <a:bodyPr/>
                    <a:lstStyle/>
                    <a:p>
                      <a:pPr algn="l"/>
                      <a:r>
                        <a:rPr lang="ja-JP" altLang="en-US" sz="900" b="1" dirty="0"/>
                        <a:t>市場リスク</a:t>
                      </a:r>
                      <a:endParaRPr kumimoji="1" lang="ja-JP" altLang="en-US" sz="900" b="1" dirty="0">
                        <a:latin typeface="+mn-lt"/>
                      </a:endParaRPr>
                    </a:p>
                  </a:txBody>
                  <a:tcPr/>
                </a:tc>
                <a:tc>
                  <a:txBody>
                    <a:bodyPr/>
                    <a:lstStyle/>
                    <a:p>
                      <a:pPr algn="l"/>
                      <a:r>
                        <a:rPr lang="ja-JP" altLang="en-US" sz="900" b="1" dirty="0"/>
                        <a:t>株や円・ドル、金利、原油の値段が大きく変わるリスク</a:t>
                      </a:r>
                      <a:endParaRPr kumimoji="1" lang="ja-JP" altLang="en-US" sz="900" b="1" dirty="0">
                        <a:latin typeface="+mn-lt"/>
                      </a:endParaRPr>
                    </a:p>
                  </a:txBody>
                  <a:tcPr/>
                </a:tc>
                <a:tc>
                  <a:txBody>
                    <a:bodyPr/>
                    <a:lstStyle/>
                    <a:p>
                      <a:pPr algn="l"/>
                      <a:r>
                        <a:rPr kumimoji="1" lang="ja-JP" altLang="en-US" sz="900" b="1" dirty="0">
                          <a:latin typeface="+mn-lt"/>
                        </a:rPr>
                        <a:t>円高になると、外国に製品を売っている会社の利益が減ってしまう</a:t>
                      </a:r>
                    </a:p>
                  </a:txBody>
                  <a:tcPr/>
                </a:tc>
                <a:extLst>
                  <a:ext uri="{0D108BD9-81ED-4DB2-BD59-A6C34878D82A}">
                    <a16:rowId xmlns:a16="http://schemas.microsoft.com/office/drawing/2014/main" val="3185682296"/>
                  </a:ext>
                </a:extLst>
              </a:tr>
              <a:tr h="204148">
                <a:tc>
                  <a:txBody>
                    <a:bodyPr/>
                    <a:lstStyle/>
                    <a:p>
                      <a:pPr algn="l"/>
                      <a:r>
                        <a:rPr lang="ja-JP" altLang="en-US" sz="900" dirty="0"/>
                        <a:t>信用リスク</a:t>
                      </a:r>
                      <a:endParaRPr kumimoji="1" lang="ja-JP" altLang="en-US" sz="900" dirty="0">
                        <a:latin typeface="+mn-lt"/>
                      </a:endParaRPr>
                    </a:p>
                  </a:txBody>
                  <a:tcPr/>
                </a:tc>
                <a:tc>
                  <a:txBody>
                    <a:bodyPr/>
                    <a:lstStyle/>
                    <a:p>
                      <a:pPr algn="l"/>
                      <a:r>
                        <a:rPr lang="ja-JP" altLang="en-US" sz="900" dirty="0"/>
                        <a:t>お金を払うはずの人や会社が払えなくなるリスク</a:t>
                      </a:r>
                      <a:endParaRPr kumimoji="1" lang="ja-JP" altLang="en-US" sz="900" dirty="0">
                        <a:latin typeface="+mn-lt"/>
                      </a:endParaRPr>
                    </a:p>
                  </a:txBody>
                  <a:tcPr/>
                </a:tc>
                <a:tc>
                  <a:txBody>
                    <a:bodyPr/>
                    <a:lstStyle/>
                    <a:p>
                      <a:pPr algn="l"/>
                      <a:r>
                        <a:rPr kumimoji="1" lang="ja-JP" altLang="en-US" sz="900" dirty="0">
                          <a:latin typeface="+mn-lt"/>
                        </a:rPr>
                        <a:t>商品を売ったのに、相手が倒産してお金をもらえない</a:t>
                      </a:r>
                    </a:p>
                  </a:txBody>
                  <a:tcPr/>
                </a:tc>
                <a:extLst>
                  <a:ext uri="{0D108BD9-81ED-4DB2-BD59-A6C34878D82A}">
                    <a16:rowId xmlns:a16="http://schemas.microsoft.com/office/drawing/2014/main" val="1556172771"/>
                  </a:ext>
                </a:extLst>
              </a:tr>
              <a:tr h="204148">
                <a:tc>
                  <a:txBody>
                    <a:bodyPr/>
                    <a:lstStyle/>
                    <a:p>
                      <a:pPr algn="l"/>
                      <a:r>
                        <a:rPr kumimoji="1" lang="ja-JP" altLang="en-US" sz="900" dirty="0">
                          <a:latin typeface="+mn-lt"/>
                        </a:rPr>
                        <a:t>流動性リスク</a:t>
                      </a:r>
                    </a:p>
                  </a:txBody>
                  <a:tcPr/>
                </a:tc>
                <a:tc>
                  <a:txBody>
                    <a:bodyPr/>
                    <a:lstStyle/>
                    <a:p>
                      <a:pPr algn="l"/>
                      <a:r>
                        <a:rPr lang="ja-JP" altLang="en-US" sz="900" dirty="0"/>
                        <a:t>売りたいときに買ってくれる人がいないリスク</a:t>
                      </a:r>
                      <a:endParaRPr kumimoji="1" lang="ja-JP" altLang="en-US" sz="900" dirty="0">
                        <a:latin typeface="+mn-lt"/>
                      </a:endParaRPr>
                    </a:p>
                  </a:txBody>
                  <a:tcPr/>
                </a:tc>
                <a:tc>
                  <a:txBody>
                    <a:bodyPr/>
                    <a:lstStyle/>
                    <a:p>
                      <a:pPr algn="l"/>
                      <a:r>
                        <a:rPr kumimoji="1" lang="ja-JP" altLang="en-US" sz="900" dirty="0">
                          <a:latin typeface="+mn-lt"/>
                        </a:rPr>
                        <a:t>株をすぐに売りたいのに、相手がいないから売れない</a:t>
                      </a: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オペレーショナルリスク</a:t>
                      </a:r>
                    </a:p>
                  </a:txBody>
                  <a:tcPr/>
                </a:tc>
                <a:tc>
                  <a:txBody>
                    <a:bodyPr/>
                    <a:lstStyle/>
                    <a:p>
                      <a:pPr algn="l"/>
                      <a:r>
                        <a:rPr lang="ja-JP" altLang="en-US" sz="900" dirty="0"/>
                        <a:t>人のミスやコンピューターのトラブルで発生するリスク</a:t>
                      </a:r>
                      <a:endParaRPr kumimoji="1" lang="ja-JP" altLang="en-US" sz="900" dirty="0">
                        <a:latin typeface="+mn-lt"/>
                      </a:endParaRPr>
                    </a:p>
                  </a:txBody>
                  <a:tcPr/>
                </a:tc>
                <a:tc>
                  <a:txBody>
                    <a:bodyPr/>
                    <a:lstStyle/>
                    <a:p>
                      <a:pPr algn="l"/>
                      <a:r>
                        <a:rPr kumimoji="1" lang="ja-JP" altLang="en-US" sz="900" dirty="0">
                          <a:latin typeface="+mn-lt"/>
                        </a:rPr>
                        <a:t>銀行のシステムが止まって、誤って送金してしまった</a:t>
                      </a:r>
                    </a:p>
                  </a:txBody>
                  <a:tcPr/>
                </a:tc>
                <a:extLst>
                  <a:ext uri="{0D108BD9-81ED-4DB2-BD59-A6C34878D82A}">
                    <a16:rowId xmlns:a16="http://schemas.microsoft.com/office/drawing/2014/main" val="1820185244"/>
                  </a:ext>
                </a:extLst>
              </a:tr>
            </a:tbl>
          </a:graphicData>
        </a:graphic>
      </p:graphicFrame>
      <p:graphicFrame>
        <p:nvGraphicFramePr>
          <p:cNvPr id="14" name="表 13">
            <a:extLst>
              <a:ext uri="{FF2B5EF4-FFF2-40B4-BE49-F238E27FC236}">
                <a16:creationId xmlns:a16="http://schemas.microsoft.com/office/drawing/2014/main" id="{5A8E2327-40A9-DAD6-98B6-07869C1AF670}"/>
              </a:ext>
            </a:extLst>
          </p:cNvPr>
          <p:cNvGraphicFramePr>
            <a:graphicFrameLocks noGrp="1"/>
          </p:cNvGraphicFramePr>
          <p:nvPr>
            <p:extLst>
              <p:ext uri="{D42A27DB-BD31-4B8C-83A1-F6EECF244321}">
                <p14:modId xmlns:p14="http://schemas.microsoft.com/office/powerpoint/2010/main" val="4095029826"/>
              </p:ext>
            </p:extLst>
          </p:nvPr>
        </p:nvGraphicFramePr>
        <p:xfrm>
          <a:off x="6177134" y="2934205"/>
          <a:ext cx="5358596" cy="288036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0">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なにを表す？</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l-GR" altLang="ja-JP" sz="900" dirty="0"/>
                        <a:t>Δ</a:t>
                      </a:r>
                      <a:r>
                        <a:rPr lang="ja-JP" altLang="el-GR" sz="900" dirty="0"/>
                        <a:t>（</a:t>
                      </a:r>
                      <a:r>
                        <a:rPr lang="ja-JP" altLang="en-US" sz="900" dirty="0"/>
                        <a:t>デルタ）</a:t>
                      </a:r>
                      <a:endParaRPr kumimoji="1" lang="ja-JP" altLang="en-US" sz="900" dirty="0">
                        <a:latin typeface="+mn-lt"/>
                      </a:endParaRPr>
                    </a:p>
                  </a:txBody>
                  <a:tcPr/>
                </a:tc>
                <a:tc>
                  <a:txBody>
                    <a:bodyPr/>
                    <a:lstStyle/>
                    <a:p>
                      <a:pPr algn="l"/>
                      <a:r>
                        <a:rPr lang="ja-JP" altLang="en-US" sz="900" dirty="0"/>
                        <a:t>原資産の価格ががちょっと変わったとき、デリバティブにどれくらい影響するか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資産の価格が</a:t>
                      </a:r>
                      <a:r>
                        <a:rPr kumimoji="1" lang="en-US" altLang="ja-JP" sz="900" dirty="0">
                          <a:latin typeface="+mn-lt"/>
                        </a:rPr>
                        <a:t>1</a:t>
                      </a:r>
                      <a:r>
                        <a:rPr kumimoji="1" lang="ja-JP" altLang="en-US" sz="900" dirty="0">
                          <a:latin typeface="+mn-lt"/>
                        </a:rPr>
                        <a:t>円上がると、デリバティブの価格がどれくらい上がるかを教えてくれる</a:t>
                      </a:r>
                    </a:p>
                  </a:txBody>
                  <a:tcPr/>
                </a:tc>
                <a:extLst>
                  <a:ext uri="{0D108BD9-81ED-4DB2-BD59-A6C34878D82A}">
                    <a16:rowId xmlns:a16="http://schemas.microsoft.com/office/drawing/2014/main" val="3185682296"/>
                  </a:ext>
                </a:extLst>
              </a:tr>
              <a:tr h="204148">
                <a:tc>
                  <a:txBody>
                    <a:bodyPr/>
                    <a:lstStyle/>
                    <a:p>
                      <a:pPr algn="l"/>
                      <a:r>
                        <a:rPr lang="el-GR" altLang="ja-JP" sz="900" dirty="0"/>
                        <a:t>Γ</a:t>
                      </a:r>
                      <a:r>
                        <a:rPr lang="ja-JP" altLang="el-GR" sz="900" dirty="0"/>
                        <a:t>（</a:t>
                      </a:r>
                      <a:r>
                        <a:rPr lang="ja-JP" altLang="en-US" sz="900" dirty="0"/>
                        <a:t>ガンマ）</a:t>
                      </a:r>
                      <a:endParaRPr kumimoji="1" lang="ja-JP" altLang="en-US" sz="900" dirty="0">
                        <a:latin typeface="+mn-lt"/>
                      </a:endParaRPr>
                    </a:p>
                  </a:txBody>
                  <a:tcPr/>
                </a:tc>
                <a:tc>
                  <a:txBody>
                    <a:bodyPr/>
                    <a:lstStyle/>
                    <a:p>
                      <a:pPr algn="l"/>
                      <a:r>
                        <a:rPr lang="ja-JP" altLang="en-US" sz="900" dirty="0"/>
                        <a:t>上の</a:t>
                      </a:r>
                      <a:r>
                        <a:rPr lang="en-US" altLang="ja-JP" sz="900" dirty="0"/>
                        <a:t>Δ</a:t>
                      </a:r>
                      <a:r>
                        <a:rPr lang="ja-JP" altLang="en-US" sz="900" dirty="0"/>
                        <a:t>がどれくらい変わるか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資産の値動きが急に大きくなったとき、デリバティブがどれくらい影響を受けるかを予想できる</a:t>
                      </a:r>
                    </a:p>
                  </a:txBody>
                  <a:tcPr/>
                </a:tc>
                <a:extLst>
                  <a:ext uri="{0D108BD9-81ED-4DB2-BD59-A6C34878D82A}">
                    <a16:rowId xmlns:a16="http://schemas.microsoft.com/office/drawing/2014/main" val="1556172771"/>
                  </a:ext>
                </a:extLst>
              </a:tr>
              <a:tr h="204148">
                <a:tc>
                  <a:txBody>
                    <a:bodyPr/>
                    <a:lstStyle/>
                    <a:p>
                      <a:pPr algn="l"/>
                      <a:r>
                        <a:rPr kumimoji="1" lang="el-GR" altLang="ja-JP" sz="900" dirty="0">
                          <a:latin typeface="+mn-lt"/>
                        </a:rPr>
                        <a:t>Θ</a:t>
                      </a:r>
                      <a:r>
                        <a:rPr kumimoji="1" lang="ja-JP" altLang="el-GR" sz="900" dirty="0">
                          <a:latin typeface="+mn-lt"/>
                        </a:rPr>
                        <a:t>（</a:t>
                      </a:r>
                      <a:r>
                        <a:rPr kumimoji="1" lang="ja-JP" altLang="en-US" sz="900" dirty="0">
                          <a:latin typeface="+mn-lt"/>
                        </a:rPr>
                        <a:t>セータ）</a:t>
                      </a:r>
                    </a:p>
                  </a:txBody>
                  <a:tcPr/>
                </a:tc>
                <a:tc>
                  <a:txBody>
                    <a:bodyPr/>
                    <a:lstStyle/>
                    <a:p>
                      <a:pPr algn="l"/>
                      <a:r>
                        <a:rPr lang="ja-JP" altLang="en-US" sz="900" dirty="0"/>
                        <a:t>時間がたつとどれくらいデリバティブの価値が減るか</a:t>
                      </a:r>
                      <a:endParaRPr kumimoji="1" lang="ja-JP" altLang="en-US" sz="900" dirty="0">
                        <a:latin typeface="+mn-lt"/>
                      </a:endParaRPr>
                    </a:p>
                  </a:txBody>
                  <a:tcPr/>
                </a:tc>
                <a:tc>
                  <a:txBody>
                    <a:bodyPr/>
                    <a:lstStyle/>
                    <a:p>
                      <a:pPr algn="l"/>
                      <a:r>
                        <a:rPr kumimoji="1" lang="ja-JP" altLang="en-US" sz="900" dirty="0">
                          <a:latin typeface="+mn-lt"/>
                        </a:rPr>
                        <a:t>何も起きなくても時間がたつだけでどれくらいデリバティブの価値が減るかがわかる</a:t>
                      </a:r>
                    </a:p>
                  </a:txBody>
                  <a:tcPr/>
                </a:tc>
                <a:extLst>
                  <a:ext uri="{0D108BD9-81ED-4DB2-BD59-A6C34878D82A}">
                    <a16:rowId xmlns:a16="http://schemas.microsoft.com/office/drawing/2014/main" val="1713312754"/>
                  </a:ext>
                </a:extLst>
              </a:tr>
              <a:tr h="204148">
                <a:tc>
                  <a:txBody>
                    <a:bodyPr/>
                    <a:lstStyle/>
                    <a:p>
                      <a:pPr algn="l"/>
                      <a:r>
                        <a:rPr kumimoji="1" lang="en-US" altLang="ja-JP" sz="900" dirty="0">
                          <a:latin typeface="+mn-lt"/>
                        </a:rPr>
                        <a:t>Vega</a:t>
                      </a:r>
                      <a:endParaRPr kumimoji="1" lang="ja-JP" altLang="en-US" sz="900" dirty="0">
                        <a:latin typeface="+mn-lt"/>
                      </a:endParaRPr>
                    </a:p>
                  </a:txBody>
                  <a:tcPr/>
                </a:tc>
                <a:tc>
                  <a:txBody>
                    <a:bodyPr/>
                    <a:lstStyle/>
                    <a:p>
                      <a:pPr algn="l"/>
                      <a:r>
                        <a:rPr kumimoji="1" lang="ja-JP" altLang="en-US" sz="900" dirty="0">
                          <a:latin typeface="+mn-lt"/>
                        </a:rPr>
                        <a:t>相場のゆれの大きさが変わったとき、どれくらいデリバティブに影響するか</a:t>
                      </a:r>
                    </a:p>
                  </a:txBody>
                  <a:tcPr/>
                </a:tc>
                <a:tc>
                  <a:txBody>
                    <a:bodyPr/>
                    <a:lstStyle/>
                    <a:p>
                      <a:pPr algn="l"/>
                      <a:r>
                        <a:rPr kumimoji="1" lang="ja-JP" altLang="en-US" sz="900" dirty="0">
                          <a:latin typeface="+mn-lt"/>
                        </a:rPr>
                        <a:t>ニュースやイベントなどで</a:t>
                      </a:r>
                      <a:r>
                        <a:rPr lang="ja-JP" altLang="en-US" sz="900" dirty="0"/>
                        <a:t>原</a:t>
                      </a:r>
                      <a:r>
                        <a:rPr kumimoji="1" lang="ja-JP" altLang="en-US" sz="900" dirty="0">
                          <a:latin typeface="+mn-lt"/>
                        </a:rPr>
                        <a:t>資産の価格が不安定になるとき、デリバティブにどれくらい影響を受けるかがわかる</a:t>
                      </a:r>
                    </a:p>
                  </a:txBody>
                  <a:tcPr/>
                </a:tc>
                <a:extLst>
                  <a:ext uri="{0D108BD9-81ED-4DB2-BD59-A6C34878D82A}">
                    <a16:rowId xmlns:a16="http://schemas.microsoft.com/office/drawing/2014/main" val="1351035973"/>
                  </a:ext>
                </a:extLst>
              </a:tr>
              <a:tr h="204148">
                <a:tc>
                  <a:txBody>
                    <a:bodyPr/>
                    <a:lstStyle/>
                    <a:p>
                      <a:pPr algn="l"/>
                      <a:r>
                        <a:rPr kumimoji="1" lang="el-GR" altLang="ja-JP" sz="900" dirty="0">
                          <a:latin typeface="+mn-lt"/>
                        </a:rPr>
                        <a:t>ρ</a:t>
                      </a:r>
                      <a:r>
                        <a:rPr kumimoji="1" lang="ja-JP" altLang="el-GR" sz="900" dirty="0">
                          <a:latin typeface="+mn-lt"/>
                        </a:rPr>
                        <a:t>（</a:t>
                      </a:r>
                      <a:r>
                        <a:rPr kumimoji="1" lang="ja-JP" altLang="en-US" sz="900" dirty="0">
                          <a:latin typeface="+mn-lt"/>
                        </a:rPr>
                        <a:t>ロー）</a:t>
                      </a:r>
                    </a:p>
                  </a:txBody>
                  <a:tcPr/>
                </a:tc>
                <a:tc>
                  <a:txBody>
                    <a:bodyPr/>
                    <a:lstStyle/>
                    <a:p>
                      <a:pPr algn="l"/>
                      <a:r>
                        <a:rPr lang="ja-JP" altLang="en-US" sz="900" dirty="0"/>
                        <a:t>金利が変わったときに、どれくらいデリバティブに影響するか</a:t>
                      </a:r>
                      <a:endParaRPr kumimoji="1" lang="ja-JP" altLang="en-US" sz="900" dirty="0">
                        <a:latin typeface="+mn-lt"/>
                      </a:endParaRPr>
                    </a:p>
                  </a:txBody>
                  <a:tcPr/>
                </a:tc>
                <a:tc>
                  <a:txBody>
                    <a:bodyPr/>
                    <a:lstStyle/>
                    <a:p>
                      <a:pPr algn="l"/>
                      <a:r>
                        <a:rPr kumimoji="1" lang="ja-JP" altLang="en-US" sz="900" dirty="0">
                          <a:latin typeface="+mn-lt"/>
                        </a:rPr>
                        <a:t>金利の変化がデリバティブの価格にどう影響するかを知る手がかりになる</a:t>
                      </a:r>
                    </a:p>
                  </a:txBody>
                  <a:tcPr/>
                </a:tc>
                <a:extLst>
                  <a:ext uri="{0D108BD9-81ED-4DB2-BD59-A6C34878D82A}">
                    <a16:rowId xmlns:a16="http://schemas.microsoft.com/office/drawing/2014/main" val="1820185244"/>
                  </a:ext>
                </a:extLst>
              </a:tr>
            </a:tbl>
          </a:graphicData>
        </a:graphic>
      </p:graphicFrame>
      <p:pic>
        <p:nvPicPr>
          <p:cNvPr id="17" name="図 16">
            <a:extLst>
              <a:ext uri="{FF2B5EF4-FFF2-40B4-BE49-F238E27FC236}">
                <a16:creationId xmlns:a16="http://schemas.microsoft.com/office/drawing/2014/main" id="{2EDD1DAB-852E-A8C6-4A82-7DCCD54E056F}"/>
              </a:ext>
            </a:extLst>
          </p:cNvPr>
          <p:cNvPicPr>
            <a:picLocks noChangeAspect="1"/>
          </p:cNvPicPr>
          <p:nvPr/>
        </p:nvPicPr>
        <p:blipFill>
          <a:blip r:embed="rId2"/>
          <a:stretch>
            <a:fillRect/>
          </a:stretch>
        </p:blipFill>
        <p:spPr>
          <a:xfrm>
            <a:off x="138853" y="5596418"/>
            <a:ext cx="4536693" cy="1056428"/>
          </a:xfrm>
          <a:prstGeom prst="rect">
            <a:avLst/>
          </a:prstGeom>
        </p:spPr>
      </p:pic>
      <p:sp>
        <p:nvSpPr>
          <p:cNvPr id="18" name="吹き出し: 四角形 17">
            <a:extLst>
              <a:ext uri="{FF2B5EF4-FFF2-40B4-BE49-F238E27FC236}">
                <a16:creationId xmlns:a16="http://schemas.microsoft.com/office/drawing/2014/main" id="{292BEAD5-B657-4784-D7A5-60D279B213B2}"/>
              </a:ext>
            </a:extLst>
          </p:cNvPr>
          <p:cNvSpPr/>
          <p:nvPr/>
        </p:nvSpPr>
        <p:spPr bwMode="auto">
          <a:xfrm>
            <a:off x="7035036" y="948267"/>
            <a:ext cx="4542977" cy="694112"/>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デリバティブは、株・為替・金利などの原資産にくっついて動くしくみです。たとえば、株の値段が上がると、その株に関係するデリバティブ（例：オプション）の値段も上がることがあります。</a:t>
            </a:r>
          </a:p>
        </p:txBody>
      </p:sp>
    </p:spTree>
    <p:extLst>
      <p:ext uri="{BB962C8B-B14F-4D97-AF65-F5344CB8AC3E}">
        <p14:creationId xmlns:p14="http://schemas.microsoft.com/office/powerpoint/2010/main" val="26025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D5F6-C19E-0E19-C95C-B9B0572BA0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A9DCD5-4C72-4509-DE66-51080E406A68}"/>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63E86A8F-B193-7E32-81F4-E47106147DB9}"/>
              </a:ext>
            </a:extLst>
          </p:cNvPr>
          <p:cNvSpPr>
            <a:spLocks noGrp="1"/>
          </p:cNvSpPr>
          <p:nvPr>
            <p:ph sz="quarter" idx="15"/>
          </p:nvPr>
        </p:nvSpPr>
        <p:spPr>
          <a:xfrm>
            <a:off x="289560" y="1719262"/>
            <a:ext cx="5539392" cy="4288536"/>
          </a:xfrm>
        </p:spPr>
        <p:txBody>
          <a:bodyPr/>
          <a:lstStyle/>
          <a:p>
            <a:r>
              <a:rPr lang="en-US" altLang="ja-JP" sz="1200" b="1" dirty="0"/>
              <a:t>4. </a:t>
            </a:r>
            <a:r>
              <a:rPr lang="ja-JP" altLang="en-US" sz="1200" b="1" dirty="0"/>
              <a:t>どれくらい損するかを数字で予想する方法（</a:t>
            </a:r>
            <a:r>
              <a:rPr lang="en-US" altLang="ja-JP" sz="1200" b="1" dirty="0"/>
              <a:t>VaR</a:t>
            </a:r>
            <a:r>
              <a:rPr lang="ja-JP" altLang="en-US" sz="1200" b="1" dirty="0"/>
              <a:t>と</a:t>
            </a:r>
            <a:r>
              <a:rPr lang="en-US" altLang="ja-JP" sz="1200" b="1" dirty="0"/>
              <a:t>CVaR</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デリバティブ自体に「何が起きるか」だけでなく、「実際にコトが起こった時にどれくらいお金が減るか」も大切である。</a:t>
            </a:r>
            <a:endParaRPr lang="en-US" altLang="ja-JP" sz="1200" dirty="0"/>
          </a:p>
          <a:p>
            <a:pPr marL="171450" indent="-171450">
              <a:buFont typeface="Wingdings" panose="05000000000000000000" pitchFamily="2" charset="2"/>
              <a:buChar char="Ø"/>
            </a:pPr>
            <a:r>
              <a:rPr lang="ja-JP" altLang="en-US" sz="1200" dirty="0"/>
              <a:t>そのために使われるのが、損の大きさを予想する「</a:t>
            </a:r>
            <a:r>
              <a:rPr lang="en-US" altLang="ja-JP" sz="1200" dirty="0"/>
              <a:t>VaR</a:t>
            </a:r>
            <a:r>
              <a:rPr lang="ja-JP" altLang="en-US" sz="1200" dirty="0"/>
              <a:t>（バリュー・アット・リスク）」と「</a:t>
            </a:r>
            <a:r>
              <a:rPr lang="en-US" altLang="ja-JP" sz="1200" dirty="0"/>
              <a:t>CVaR</a:t>
            </a:r>
            <a:r>
              <a:rPr lang="ja-JP" altLang="en-US" sz="1200" dirty="0"/>
              <a:t>（シーバー）」である。</a:t>
            </a:r>
            <a:endParaRPr lang="en-US" altLang="ja-JP" sz="1200" dirty="0"/>
          </a:p>
          <a:p>
            <a:pPr marL="171450" indent="-171450">
              <a:buFont typeface="Wingdings" panose="05000000000000000000" pitchFamily="2" charset="2"/>
              <a:buChar char="Ø"/>
            </a:pPr>
            <a:r>
              <a:rPr lang="en-US" altLang="ja-JP" sz="1200" dirty="0"/>
              <a:t>VaR</a:t>
            </a:r>
            <a:r>
              <a:rPr lang="ja-JP" altLang="en-US" sz="1200" dirty="0"/>
              <a:t>と</a:t>
            </a:r>
            <a:r>
              <a:rPr lang="en-US" altLang="ja-JP" sz="1200" dirty="0"/>
              <a:t>CVaR</a:t>
            </a:r>
            <a:r>
              <a:rPr lang="ja-JP" altLang="en-US" sz="1200" dirty="0"/>
              <a:t>は、数学における確率・統計、計算機を使ったモンテカルロ・シミュレーションなどの方法を使って、計算できる。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C674AC24-E62B-0E78-70DA-2F0B4C01D4E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5. VaR</a:t>
            </a:r>
            <a:r>
              <a:rPr lang="ja-JP" altLang="en-US" sz="1200" b="1" dirty="0"/>
              <a:t>や</a:t>
            </a:r>
            <a:r>
              <a:rPr lang="en-US" altLang="ja-JP" sz="1200" b="1" dirty="0"/>
              <a:t>CVaR</a:t>
            </a:r>
            <a:r>
              <a:rPr lang="ja-JP" altLang="en-US" sz="1200" b="1" dirty="0"/>
              <a:t>、</a:t>
            </a:r>
            <a:r>
              <a:rPr lang="en-US" altLang="ja-JP" sz="1200" b="1" dirty="0"/>
              <a:t>Greeks</a:t>
            </a:r>
            <a:r>
              <a:rPr lang="ja-JP" altLang="en-US" sz="1200" b="1" dirty="0"/>
              <a:t>はどこで使われているの？</a:t>
            </a:r>
            <a:endParaRPr lang="en-US" altLang="ja-JP" sz="1200" b="1" dirty="0"/>
          </a:p>
          <a:p>
            <a:pPr marL="171450" indent="-171450">
              <a:buFont typeface="Wingdings" panose="05000000000000000000" pitchFamily="2" charset="2"/>
              <a:buChar char="Ø"/>
            </a:pPr>
            <a:r>
              <a:rPr lang="ja-JP" altLang="en-US" sz="1200" dirty="0"/>
              <a:t>銀行（リスク管理部門など）</a:t>
            </a:r>
            <a:endParaRPr lang="en-US" altLang="ja-JP" sz="1200" dirty="0"/>
          </a:p>
          <a:p>
            <a:pPr marL="299466" lvl="1" indent="-171450">
              <a:buFont typeface="Wingdings" panose="05000000000000000000" pitchFamily="2" charset="2"/>
              <a:buChar char="Ø"/>
            </a:pPr>
            <a:r>
              <a:rPr lang="ja-JP" altLang="en-US" sz="1200" dirty="0"/>
              <a:t>定期的に</a:t>
            </a:r>
            <a:r>
              <a:rPr lang="en-US" altLang="ja-JP" sz="1200" dirty="0"/>
              <a:t>VaR</a:t>
            </a:r>
            <a:r>
              <a:rPr lang="ja-JP" altLang="en-US" sz="1200" dirty="0"/>
              <a:t>や</a:t>
            </a:r>
            <a:r>
              <a:rPr lang="en-US" altLang="ja-JP" sz="1200" dirty="0"/>
              <a:t>CVaR</a:t>
            </a:r>
            <a:r>
              <a:rPr lang="ja-JP" altLang="en-US" sz="1200" dirty="0"/>
              <a:t>を使ってどの程度の損失が起こりうるかを計測し、リスク量が大きすぎる場合は取引制限などを実施する。</a:t>
            </a:r>
            <a:endParaRPr lang="en-US" altLang="ja-JP" sz="1200" dirty="0"/>
          </a:p>
          <a:p>
            <a:pPr marL="171450" indent="-171450">
              <a:buFont typeface="Wingdings" panose="05000000000000000000" pitchFamily="2" charset="2"/>
              <a:buChar char="Ø"/>
            </a:pPr>
            <a:r>
              <a:rPr lang="ja-JP" altLang="en-US" sz="1200" dirty="0"/>
              <a:t>資産運用会社（運用部門など）</a:t>
            </a:r>
            <a:endParaRPr lang="en-US" altLang="ja-JP" sz="1200" dirty="0"/>
          </a:p>
          <a:p>
            <a:pPr marL="299466" lvl="1" indent="-171450">
              <a:buFont typeface="Wingdings" panose="05000000000000000000" pitchFamily="2" charset="2"/>
              <a:buChar char="Ø"/>
            </a:pPr>
            <a:r>
              <a:rPr lang="ja-JP" altLang="en-US" sz="1200" dirty="0"/>
              <a:t>取引では、</a:t>
            </a:r>
            <a:r>
              <a:rPr lang="en-US" altLang="ja-JP" sz="1200" dirty="0"/>
              <a:t>Greeks</a:t>
            </a:r>
            <a:r>
              <a:rPr lang="ja-JP" altLang="en-US" sz="1200" dirty="0"/>
              <a:t>を見てデリバティブ値動きを予想する。たとえば、デルタで「株価が少し上がったときにどれくらい影響があるか」、ベガで「ニュースなどで相場が不安定になったときの影響」を考えながら、売るか買うかを判断する。</a:t>
            </a:r>
            <a:endParaRPr lang="en-US" altLang="ja-JP" sz="1200" dirty="0"/>
          </a:p>
          <a:p>
            <a:pPr marL="171450" indent="-171450">
              <a:buFont typeface="Wingdings" panose="05000000000000000000" pitchFamily="2" charset="2"/>
              <a:buChar char="Ø"/>
            </a:pPr>
            <a:r>
              <a:rPr lang="ja-JP" altLang="en-US" sz="1200" dirty="0"/>
              <a:t>金融庁（規制関連部門）</a:t>
            </a:r>
            <a:endParaRPr lang="en-US" altLang="ja-JP" sz="1200" dirty="0"/>
          </a:p>
          <a:p>
            <a:pPr marL="299466" lvl="1" indent="-171450">
              <a:buFont typeface="Wingdings" panose="05000000000000000000" pitchFamily="2" charset="2"/>
              <a:buChar char="Ø"/>
            </a:pPr>
            <a:r>
              <a:rPr lang="ja-JP" altLang="en-US" sz="1200" dirty="0"/>
              <a:t>銀行や証券会社がリスクを取りすぎていないか監督するため、</a:t>
            </a:r>
            <a:r>
              <a:rPr lang="en-US" altLang="ja-JP" sz="1200" dirty="0"/>
              <a:t>VaR</a:t>
            </a:r>
            <a:r>
              <a:rPr lang="ja-JP" altLang="en-US" sz="1200" dirty="0"/>
              <a:t>の報告を義務づけたり、ストレステスト（「とても悪い状況になったら、どれくらい損するのか」を試すテスト）を実施させる。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2CFE89E0-C316-3070-9F9B-75C6BF5F6B39}"/>
              </a:ext>
            </a:extLst>
          </p:cNvPr>
          <p:cNvGraphicFramePr>
            <a:graphicFrameLocks noGrp="1"/>
          </p:cNvGraphicFramePr>
          <p:nvPr>
            <p:extLst>
              <p:ext uri="{D42A27DB-BD31-4B8C-83A1-F6EECF244321}">
                <p14:modId xmlns:p14="http://schemas.microsoft.com/office/powerpoint/2010/main" val="2093151947"/>
              </p:ext>
            </p:extLst>
          </p:nvPr>
        </p:nvGraphicFramePr>
        <p:xfrm>
          <a:off x="233534" y="3429000"/>
          <a:ext cx="5358596" cy="960120"/>
        </p:xfrm>
        <a:graphic>
          <a:graphicData uri="http://schemas.openxmlformats.org/drawingml/2006/table">
            <a:tbl>
              <a:tblPr firstRow="1" bandRow="1">
                <a:tableStyleId>{77FBBBCB-588E-45F7-8197-1C2F8D5DC026}</a:tableStyleId>
              </a:tblPr>
              <a:tblGrid>
                <a:gridCol w="558946">
                  <a:extLst>
                    <a:ext uri="{9D8B030D-6E8A-4147-A177-3AD203B41FA5}">
                      <a16:colId xmlns:a16="http://schemas.microsoft.com/office/drawing/2014/main" val="4133242895"/>
                    </a:ext>
                  </a:extLst>
                </a:gridCol>
                <a:gridCol w="2411307">
                  <a:extLst>
                    <a:ext uri="{9D8B030D-6E8A-4147-A177-3AD203B41FA5}">
                      <a16:colId xmlns:a16="http://schemas.microsoft.com/office/drawing/2014/main" val="991173458"/>
                    </a:ext>
                  </a:extLst>
                </a:gridCol>
                <a:gridCol w="2388343">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意味</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n-US" altLang="ja-JP" sz="900" dirty="0"/>
                        <a:t>VaR</a:t>
                      </a:r>
                      <a:endParaRPr kumimoji="1" lang="ja-JP" altLang="en-US" sz="900" dirty="0">
                        <a:latin typeface="+mn-lt"/>
                      </a:endParaRPr>
                    </a:p>
                  </a:txBody>
                  <a:tcPr/>
                </a:tc>
                <a:tc>
                  <a:txBody>
                    <a:bodyPr/>
                    <a:lstStyle/>
                    <a:p>
                      <a:pPr algn="l"/>
                      <a:r>
                        <a:rPr lang="ja-JP" altLang="en-US" sz="900" dirty="0"/>
                        <a:t>通常時に、最大どれくらい損する可能性があるかをはかる指標</a:t>
                      </a:r>
                      <a:endParaRPr kumimoji="1" lang="ja-JP" altLang="en-US" sz="900" dirty="0">
                        <a:latin typeface="+mn-lt"/>
                      </a:endParaRPr>
                    </a:p>
                  </a:txBody>
                  <a:tcPr/>
                </a:tc>
                <a:tc>
                  <a:txBody>
                    <a:bodyPr/>
                    <a:lstStyle/>
                    <a:p>
                      <a:pPr algn="l"/>
                      <a:r>
                        <a:rPr kumimoji="1" lang="ja-JP" altLang="en-US" sz="900" dirty="0">
                          <a:latin typeface="+mn-lt"/>
                        </a:rPr>
                        <a:t>「だいたいこのくらいまでしか損しない」という目安をつけることができる</a:t>
                      </a:r>
                    </a:p>
                  </a:txBody>
                  <a:tcPr/>
                </a:tc>
                <a:extLst>
                  <a:ext uri="{0D108BD9-81ED-4DB2-BD59-A6C34878D82A}">
                    <a16:rowId xmlns:a16="http://schemas.microsoft.com/office/drawing/2014/main" val="3185682296"/>
                  </a:ext>
                </a:extLst>
              </a:tr>
              <a:tr h="204148">
                <a:tc>
                  <a:txBody>
                    <a:bodyPr/>
                    <a:lstStyle/>
                    <a:p>
                      <a:pPr algn="l"/>
                      <a:r>
                        <a:rPr kumimoji="1" lang="en-US" altLang="ja-JP" sz="900" dirty="0">
                          <a:latin typeface="+mn-lt"/>
                        </a:rPr>
                        <a:t>CVaR</a:t>
                      </a:r>
                      <a:endParaRPr kumimoji="1" lang="ja-JP" altLang="en-US" sz="900" dirty="0">
                        <a:latin typeface="+mn-lt"/>
                      </a:endParaRPr>
                    </a:p>
                  </a:txBody>
                  <a:tcPr/>
                </a:tc>
                <a:tc>
                  <a:txBody>
                    <a:bodyPr/>
                    <a:lstStyle/>
                    <a:p>
                      <a:pPr algn="l"/>
                      <a:r>
                        <a:rPr lang="en-US" altLang="ja-JP" sz="900" dirty="0"/>
                        <a:t>VaR</a:t>
                      </a:r>
                      <a:r>
                        <a:rPr lang="ja-JP" altLang="en-US" sz="900" dirty="0"/>
                        <a:t>を超えた最悪ケースにおける平均損失の予測する指標</a:t>
                      </a:r>
                      <a:endParaRPr kumimoji="1" lang="ja-JP" altLang="en-US" sz="900" dirty="0">
                        <a:latin typeface="+mn-lt"/>
                      </a:endParaRPr>
                    </a:p>
                  </a:txBody>
                  <a:tcPr/>
                </a:tc>
                <a:tc>
                  <a:txBody>
                    <a:bodyPr/>
                    <a:lstStyle/>
                    <a:p>
                      <a:pPr algn="l"/>
                      <a:r>
                        <a:rPr kumimoji="1" lang="ja-JP" altLang="en-US" sz="900" dirty="0">
                          <a:latin typeface="+mn-lt"/>
                        </a:rPr>
                        <a:t>本当に悪い場合に、平均でどれくらい損するかを事前に知っておける</a:t>
                      </a:r>
                    </a:p>
                  </a:txBody>
                  <a:tcPr/>
                </a:tc>
                <a:extLst>
                  <a:ext uri="{0D108BD9-81ED-4DB2-BD59-A6C34878D82A}">
                    <a16:rowId xmlns:a16="http://schemas.microsoft.com/office/drawing/2014/main" val="155617277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5" name="インク 64">
                <a:extLst>
                  <a:ext uri="{FF2B5EF4-FFF2-40B4-BE49-F238E27FC236}">
                    <a16:creationId xmlns:a16="http://schemas.microsoft.com/office/drawing/2014/main" id="{ABE4DEC9-BB26-8794-8AF4-B4C5F2F7D65E}"/>
                  </a:ext>
                </a:extLst>
              </p14:cNvPr>
              <p14:cNvContentPartPr/>
              <p14:nvPr/>
            </p14:nvContentPartPr>
            <p14:xfrm>
              <a:off x="9854907" y="7023707"/>
              <a:ext cx="360" cy="360"/>
            </p14:xfrm>
          </p:contentPart>
        </mc:Choice>
        <mc:Fallback xmlns="">
          <p:pic>
            <p:nvPicPr>
              <p:cNvPr id="65" name="インク 64">
                <a:extLst>
                  <a:ext uri="{FF2B5EF4-FFF2-40B4-BE49-F238E27FC236}">
                    <a16:creationId xmlns:a16="http://schemas.microsoft.com/office/drawing/2014/main" id="{ABE4DEC9-BB26-8794-8AF4-B4C5F2F7D65E}"/>
                  </a:ext>
                </a:extLst>
              </p:cNvPr>
              <p:cNvPicPr/>
              <p:nvPr/>
            </p:nvPicPr>
            <p:blipFill>
              <a:blip r:embed="rId3"/>
              <a:stretch>
                <a:fillRect/>
              </a:stretch>
            </p:blipFill>
            <p:spPr>
              <a:xfrm>
                <a:off x="9846267" y="7015067"/>
                <a:ext cx="18000" cy="18000"/>
              </a:xfrm>
              <a:prstGeom prst="rect">
                <a:avLst/>
              </a:prstGeom>
            </p:spPr>
          </p:pic>
        </mc:Fallback>
      </mc:AlternateContent>
      <p:grpSp>
        <p:nvGrpSpPr>
          <p:cNvPr id="103" name="グループ化 102">
            <a:extLst>
              <a:ext uri="{FF2B5EF4-FFF2-40B4-BE49-F238E27FC236}">
                <a16:creationId xmlns:a16="http://schemas.microsoft.com/office/drawing/2014/main" id="{2D03ECDB-B3C2-E0AA-857F-9BC34E57D5B0}"/>
              </a:ext>
            </a:extLst>
          </p:cNvPr>
          <p:cNvGrpSpPr/>
          <p:nvPr/>
        </p:nvGrpSpPr>
        <p:grpSpPr>
          <a:xfrm>
            <a:off x="1790745" y="4917113"/>
            <a:ext cx="4149567" cy="1831444"/>
            <a:chOff x="1946433" y="4917113"/>
            <a:chExt cx="4149567" cy="1831444"/>
          </a:xfrm>
        </p:grpSpPr>
        <p:grpSp>
          <p:nvGrpSpPr>
            <p:cNvPr id="100" name="グループ化 99">
              <a:extLst>
                <a:ext uri="{FF2B5EF4-FFF2-40B4-BE49-F238E27FC236}">
                  <a16:creationId xmlns:a16="http://schemas.microsoft.com/office/drawing/2014/main" id="{C70607B5-F715-26A3-85D0-1CCE2D72D79D}"/>
                </a:ext>
              </a:extLst>
            </p:cNvPr>
            <p:cNvGrpSpPr/>
            <p:nvPr/>
          </p:nvGrpSpPr>
          <p:grpSpPr>
            <a:xfrm>
              <a:off x="1946433" y="5120905"/>
              <a:ext cx="4149567" cy="1627652"/>
              <a:chOff x="1153790" y="5017579"/>
              <a:chExt cx="4149567" cy="1627652"/>
            </a:xfrm>
          </p:grpSpPr>
          <p:sp>
            <p:nvSpPr>
              <p:cNvPr id="94" name="テキスト ボックス 93">
                <a:extLst>
                  <a:ext uri="{FF2B5EF4-FFF2-40B4-BE49-F238E27FC236}">
                    <a16:creationId xmlns:a16="http://schemas.microsoft.com/office/drawing/2014/main" id="{27C742DD-AACC-3603-2734-2801AC2D5A77}"/>
                  </a:ext>
                </a:extLst>
              </p:cNvPr>
              <p:cNvSpPr txBox="1"/>
              <p:nvPr/>
            </p:nvSpPr>
            <p:spPr>
              <a:xfrm>
                <a:off x="2000320" y="6465630"/>
                <a:ext cx="237244" cy="17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VaR</a:t>
                </a:r>
                <a:endParaRPr kumimoji="1" lang="ja-JP" altLang="en-US" sz="1050" b="1" kern="0" dirty="0" err="1">
                  <a:ea typeface="+mn-ea"/>
                  <a:cs typeface="+mn-cs"/>
                  <a:sym typeface="+mn-lt"/>
                </a:endParaRPr>
              </a:p>
            </p:txBody>
          </p:sp>
          <p:grpSp>
            <p:nvGrpSpPr>
              <p:cNvPr id="99" name="グループ化 98">
                <a:extLst>
                  <a:ext uri="{FF2B5EF4-FFF2-40B4-BE49-F238E27FC236}">
                    <a16:creationId xmlns:a16="http://schemas.microsoft.com/office/drawing/2014/main" id="{C2D0361C-DE34-CEA7-6522-720C6D2EFB34}"/>
                  </a:ext>
                </a:extLst>
              </p:cNvPr>
              <p:cNvGrpSpPr/>
              <p:nvPr/>
            </p:nvGrpSpPr>
            <p:grpSpPr>
              <a:xfrm>
                <a:off x="1153790" y="5017579"/>
                <a:ext cx="4149567" cy="1431022"/>
                <a:chOff x="1153790" y="5017579"/>
                <a:chExt cx="4149567" cy="1431022"/>
              </a:xfrm>
            </p:grpSpPr>
            <p:cxnSp>
              <p:nvCxnSpPr>
                <p:cNvPr id="74" name="直線矢印コネクタ 73">
                  <a:extLst>
                    <a:ext uri="{FF2B5EF4-FFF2-40B4-BE49-F238E27FC236}">
                      <a16:creationId xmlns:a16="http://schemas.microsoft.com/office/drawing/2014/main" id="{DB11970F-7FE4-C8CE-3278-4F0762F3EBF0}"/>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07D2079-100F-96BE-BDF3-30AFDBAEF43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1" name="インク 70">
                      <a:extLst>
                        <a:ext uri="{FF2B5EF4-FFF2-40B4-BE49-F238E27FC236}">
                          <a16:creationId xmlns:a16="http://schemas.microsoft.com/office/drawing/2014/main" id="{D21BD6E2-C399-AE03-4C5E-0A047ED6F49F}"/>
                        </a:ext>
                      </a:extLst>
                    </p14:cNvPr>
                    <p14:cNvContentPartPr/>
                    <p14:nvPr/>
                  </p14:nvContentPartPr>
                  <p14:xfrm>
                    <a:off x="1692831" y="5538811"/>
                    <a:ext cx="2729160" cy="795240"/>
                  </p14:xfrm>
                </p:contentPart>
              </mc:Choice>
              <mc:Fallback xmlns="">
                <p:pic>
                  <p:nvPicPr>
                    <p:cNvPr id="71" name="インク 70">
                      <a:extLst>
                        <a:ext uri="{FF2B5EF4-FFF2-40B4-BE49-F238E27FC236}">
                          <a16:creationId xmlns:a16="http://schemas.microsoft.com/office/drawing/2014/main" id="{D21BD6E2-C399-AE03-4C5E-0A047ED6F49F}"/>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82" name="直線コネクタ 81">
                  <a:extLst>
                    <a:ext uri="{FF2B5EF4-FFF2-40B4-BE49-F238E27FC236}">
                      <a16:creationId xmlns:a16="http://schemas.microsoft.com/office/drawing/2014/main" id="{ACC3233C-511A-A325-4934-B42BAA834532}"/>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B1EE4A89-58C9-BD76-F742-AA557D4372B5}"/>
                    </a:ext>
                  </a:extLst>
                </p:cNvPr>
                <p:cNvSpPr txBox="1"/>
                <p:nvPr/>
              </p:nvSpPr>
              <p:spPr>
                <a:xfrm>
                  <a:off x="1456009" y="5386638"/>
                  <a:ext cx="634789"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1%</a:t>
                  </a:r>
                  <a:endParaRPr kumimoji="1" lang="ja-JP" altLang="en-US" sz="900" kern="0" dirty="0" err="1">
                    <a:ea typeface="+mn-ea"/>
                    <a:cs typeface="+mn-cs"/>
                    <a:sym typeface="+mn-lt"/>
                  </a:endParaRPr>
                </a:p>
              </p:txBody>
            </p:sp>
            <p:sp>
              <p:nvSpPr>
                <p:cNvPr id="87" name="テキスト ボックス 86">
                  <a:extLst>
                    <a:ext uri="{FF2B5EF4-FFF2-40B4-BE49-F238E27FC236}">
                      <a16:creationId xmlns:a16="http://schemas.microsoft.com/office/drawing/2014/main" id="{1C515C9E-BB18-8280-781E-E093FBAE8A88}"/>
                    </a:ext>
                  </a:extLst>
                </p:cNvPr>
                <p:cNvSpPr txBox="1"/>
                <p:nvPr/>
              </p:nvSpPr>
              <p:spPr>
                <a:xfrm>
                  <a:off x="2178037" y="5389880"/>
                  <a:ext cx="703719"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99%</a:t>
                  </a:r>
                  <a:endParaRPr kumimoji="1" lang="ja-JP" altLang="en-US" sz="900" kern="0" dirty="0" err="1">
                    <a:ea typeface="+mn-ea"/>
                    <a:cs typeface="+mn-cs"/>
                    <a:sym typeface="+mn-lt"/>
                  </a:endParaRPr>
                </a:p>
              </p:txBody>
            </p:sp>
            <p:sp>
              <p:nvSpPr>
                <p:cNvPr id="89" name="テキスト ボックス 88">
                  <a:extLst>
                    <a:ext uri="{FF2B5EF4-FFF2-40B4-BE49-F238E27FC236}">
                      <a16:creationId xmlns:a16="http://schemas.microsoft.com/office/drawing/2014/main" id="{E3A6A96B-4560-4F4B-AF1D-081EDB011F7C}"/>
                    </a:ext>
                  </a:extLst>
                </p:cNvPr>
                <p:cNvSpPr txBox="1"/>
                <p:nvPr/>
              </p:nvSpPr>
              <p:spPr>
                <a:xfrm>
                  <a:off x="4712837" y="6285947"/>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90" name="テキスト ボックス 89">
                  <a:extLst>
                    <a:ext uri="{FF2B5EF4-FFF2-40B4-BE49-F238E27FC236}">
                      <a16:creationId xmlns:a16="http://schemas.microsoft.com/office/drawing/2014/main" id="{4081D485-CAE8-DA75-F211-98F702E19AA8}"/>
                    </a:ext>
                  </a:extLst>
                </p:cNvPr>
                <p:cNvSpPr txBox="1"/>
                <p:nvPr/>
              </p:nvSpPr>
              <p:spPr>
                <a:xfrm>
                  <a:off x="1153790" y="6293330"/>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91" name="テキスト ボックス 90">
                  <a:extLst>
                    <a:ext uri="{FF2B5EF4-FFF2-40B4-BE49-F238E27FC236}">
                      <a16:creationId xmlns:a16="http://schemas.microsoft.com/office/drawing/2014/main" id="{C0D16D66-ED6A-21B8-E986-7E16AD02AA9F}"/>
                    </a:ext>
                  </a:extLst>
                </p:cNvPr>
                <p:cNvSpPr txBox="1"/>
                <p:nvPr/>
              </p:nvSpPr>
              <p:spPr>
                <a:xfrm>
                  <a:off x="2711161" y="5099701"/>
                  <a:ext cx="692497"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92" name="吹き出し: 四角形 91">
                  <a:extLst>
                    <a:ext uri="{FF2B5EF4-FFF2-40B4-BE49-F238E27FC236}">
                      <a16:creationId xmlns:a16="http://schemas.microsoft.com/office/drawing/2014/main" id="{193CBFE1-11D2-428B-0096-F8AB98F54C80}"/>
                    </a:ext>
                  </a:extLst>
                </p:cNvPr>
                <p:cNvSpPr/>
                <p:nvPr/>
              </p:nvSpPr>
              <p:spPr bwMode="auto">
                <a:xfrm>
                  <a:off x="3756615" y="5017579"/>
                  <a:ext cx="1546742" cy="498920"/>
                </a:xfrm>
                <a:prstGeom prst="wedgeRectCallout">
                  <a:avLst>
                    <a:gd name="adj1" fmla="val -67032"/>
                    <a:gd name="adj2" fmla="val -1596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800" b="0" i="0" u="none" strike="noStrike" cap="none" normalizeH="0" baseline="0" dirty="0">
                      <a:ln>
                        <a:noFill/>
                      </a:ln>
                      <a:solidFill>
                        <a:schemeClr val="tx1"/>
                      </a:solidFill>
                      <a:effectLst/>
                      <a:latin typeface="+mn-lt"/>
                    </a:rPr>
                    <a:t>真ん中のへんがよく起きて、はしっこ（とても大きな損や利益）はめったに起きない</a:t>
                  </a:r>
                </a:p>
              </p:txBody>
            </p:sp>
            <p:sp>
              <p:nvSpPr>
                <p:cNvPr id="98" name="楕円 97">
                  <a:extLst>
                    <a:ext uri="{FF2B5EF4-FFF2-40B4-BE49-F238E27FC236}">
                      <a16:creationId xmlns:a16="http://schemas.microsoft.com/office/drawing/2014/main" id="{58B36F8D-0210-78FE-584D-07A2240C1455}"/>
                    </a:ext>
                  </a:extLst>
                </p:cNvPr>
                <p:cNvSpPr/>
                <p:nvPr/>
              </p:nvSpPr>
              <p:spPr bwMode="auto">
                <a:xfrm>
                  <a:off x="2023998" y="6293330"/>
                  <a:ext cx="162560" cy="155271"/>
                </a:xfrm>
                <a:prstGeom prst="ellipse">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grpSp>
        <p:sp>
          <p:nvSpPr>
            <p:cNvPr id="102" name="テキスト ボックス 101">
              <a:extLst>
                <a:ext uri="{FF2B5EF4-FFF2-40B4-BE49-F238E27FC236}">
                  <a16:creationId xmlns:a16="http://schemas.microsoft.com/office/drawing/2014/main" id="{96D1B9C5-1B3E-8C03-FD71-253F19157C8C}"/>
                </a:ext>
              </a:extLst>
            </p:cNvPr>
            <p:cNvSpPr txBox="1"/>
            <p:nvPr/>
          </p:nvSpPr>
          <p:spPr>
            <a:xfrm>
              <a:off x="3378769" y="4917113"/>
              <a:ext cx="942566" cy="17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VaR</a:t>
              </a:r>
              <a:r>
                <a:rPr kumimoji="1" lang="ja-JP" altLang="en-US" sz="1050" b="1" kern="0" dirty="0">
                  <a:sym typeface="+mn-lt"/>
                </a:rPr>
                <a:t>の概念図</a:t>
              </a:r>
              <a:endParaRPr kumimoji="1" lang="ja-JP" altLang="en-US" sz="1050" b="1" kern="0" dirty="0">
                <a:ea typeface="+mn-ea"/>
                <a:cs typeface="+mn-cs"/>
                <a:sym typeface="+mn-lt"/>
              </a:endParaRPr>
            </a:p>
          </p:txBody>
        </p:sp>
      </p:grpSp>
      <p:grpSp>
        <p:nvGrpSpPr>
          <p:cNvPr id="120" name="グループ化 119">
            <a:extLst>
              <a:ext uri="{FF2B5EF4-FFF2-40B4-BE49-F238E27FC236}">
                <a16:creationId xmlns:a16="http://schemas.microsoft.com/office/drawing/2014/main" id="{BEB8BB7D-8DD6-CB21-5B48-74BE23BD53D2}"/>
              </a:ext>
            </a:extLst>
          </p:cNvPr>
          <p:cNvGrpSpPr/>
          <p:nvPr/>
        </p:nvGrpSpPr>
        <p:grpSpPr>
          <a:xfrm>
            <a:off x="6355160" y="4868062"/>
            <a:ext cx="3789879" cy="1872624"/>
            <a:chOff x="1790745" y="4917113"/>
            <a:chExt cx="3789879" cy="1872624"/>
          </a:xfrm>
        </p:grpSpPr>
        <p:grpSp>
          <p:nvGrpSpPr>
            <p:cNvPr id="121" name="グループ化 120">
              <a:extLst>
                <a:ext uri="{FF2B5EF4-FFF2-40B4-BE49-F238E27FC236}">
                  <a16:creationId xmlns:a16="http://schemas.microsoft.com/office/drawing/2014/main" id="{D96B0F62-EC8B-F6D3-500A-28099A71601C}"/>
                </a:ext>
              </a:extLst>
            </p:cNvPr>
            <p:cNvGrpSpPr/>
            <p:nvPr/>
          </p:nvGrpSpPr>
          <p:grpSpPr>
            <a:xfrm>
              <a:off x="1790745" y="4917113"/>
              <a:ext cx="3789879" cy="1872624"/>
              <a:chOff x="1946433" y="4917113"/>
              <a:chExt cx="3789879" cy="1872624"/>
            </a:xfrm>
          </p:grpSpPr>
          <p:grpSp>
            <p:nvGrpSpPr>
              <p:cNvPr id="123" name="グループ化 122">
                <a:extLst>
                  <a:ext uri="{FF2B5EF4-FFF2-40B4-BE49-F238E27FC236}">
                    <a16:creationId xmlns:a16="http://schemas.microsoft.com/office/drawing/2014/main" id="{04124FEA-F335-664B-57BF-695E16B68C0F}"/>
                  </a:ext>
                </a:extLst>
              </p:cNvPr>
              <p:cNvGrpSpPr/>
              <p:nvPr/>
            </p:nvGrpSpPr>
            <p:grpSpPr>
              <a:xfrm>
                <a:off x="1946433" y="5203027"/>
                <a:ext cx="3789879" cy="1586710"/>
                <a:chOff x="1153790" y="5099701"/>
                <a:chExt cx="3789879" cy="1586710"/>
              </a:xfrm>
            </p:grpSpPr>
            <p:sp>
              <p:nvSpPr>
                <p:cNvPr id="125" name="テキスト ボックス 124">
                  <a:extLst>
                    <a:ext uri="{FF2B5EF4-FFF2-40B4-BE49-F238E27FC236}">
                      <a16:creationId xmlns:a16="http://schemas.microsoft.com/office/drawing/2014/main" id="{440721DB-2913-5DCA-A027-9FF7E56B65F8}"/>
                    </a:ext>
                  </a:extLst>
                </p:cNvPr>
                <p:cNvSpPr txBox="1"/>
                <p:nvPr/>
              </p:nvSpPr>
              <p:spPr>
                <a:xfrm>
                  <a:off x="1667221" y="6457759"/>
                  <a:ext cx="320601" cy="17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CVaR</a:t>
                  </a:r>
                  <a:endParaRPr kumimoji="1" lang="ja-JP" altLang="en-US" sz="1050" b="1" kern="0" dirty="0" err="1">
                    <a:ea typeface="+mn-ea"/>
                    <a:cs typeface="+mn-cs"/>
                    <a:sym typeface="+mn-lt"/>
                  </a:endParaRPr>
                </a:p>
              </p:txBody>
            </p:sp>
            <p:grpSp>
              <p:nvGrpSpPr>
                <p:cNvPr id="126" name="グループ化 125">
                  <a:extLst>
                    <a:ext uri="{FF2B5EF4-FFF2-40B4-BE49-F238E27FC236}">
                      <a16:creationId xmlns:a16="http://schemas.microsoft.com/office/drawing/2014/main" id="{9B6C4C38-14E8-62B3-2301-8764E967383B}"/>
                    </a:ext>
                  </a:extLst>
                </p:cNvPr>
                <p:cNvGrpSpPr/>
                <p:nvPr/>
              </p:nvGrpSpPr>
              <p:grpSpPr>
                <a:xfrm>
                  <a:off x="1153790" y="5099701"/>
                  <a:ext cx="3789879" cy="1586710"/>
                  <a:chOff x="1153790" y="5099701"/>
                  <a:chExt cx="3789879" cy="1586710"/>
                </a:xfrm>
              </p:grpSpPr>
              <p:cxnSp>
                <p:nvCxnSpPr>
                  <p:cNvPr id="127" name="直線矢印コネクタ 126">
                    <a:extLst>
                      <a:ext uri="{FF2B5EF4-FFF2-40B4-BE49-F238E27FC236}">
                        <a16:creationId xmlns:a16="http://schemas.microsoft.com/office/drawing/2014/main" id="{33A4D9DD-63BE-D6B5-7ED1-F1CAC7D95705}"/>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0A2A8F37-652C-AD2E-10C1-CC28AF9FF1A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29" name="インク 128">
                        <a:extLst>
                          <a:ext uri="{FF2B5EF4-FFF2-40B4-BE49-F238E27FC236}">
                            <a16:creationId xmlns:a16="http://schemas.microsoft.com/office/drawing/2014/main" id="{A1008B20-38AF-DADC-4286-A6FA4D502717}"/>
                          </a:ext>
                        </a:extLst>
                      </p14:cNvPr>
                      <p14:cNvContentPartPr/>
                      <p14:nvPr/>
                    </p14:nvContentPartPr>
                    <p14:xfrm>
                      <a:off x="1692831" y="5538811"/>
                      <a:ext cx="2729160" cy="795240"/>
                    </p14:xfrm>
                  </p:contentPart>
                </mc:Choice>
                <mc:Fallback xmlns="">
                  <p:pic>
                    <p:nvPicPr>
                      <p:cNvPr id="129" name="インク 128">
                        <a:extLst>
                          <a:ext uri="{FF2B5EF4-FFF2-40B4-BE49-F238E27FC236}">
                            <a16:creationId xmlns:a16="http://schemas.microsoft.com/office/drawing/2014/main" id="{A1008B20-38AF-DADC-4286-A6FA4D502717}"/>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130" name="直線コネクタ 129">
                    <a:extLst>
                      <a:ext uri="{FF2B5EF4-FFF2-40B4-BE49-F238E27FC236}">
                        <a16:creationId xmlns:a16="http://schemas.microsoft.com/office/drawing/2014/main" id="{AB974649-F3D9-C87E-E92B-6C6B998917B7}"/>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1" name="テキスト ボックス 130">
                    <a:extLst>
                      <a:ext uri="{FF2B5EF4-FFF2-40B4-BE49-F238E27FC236}">
                        <a16:creationId xmlns:a16="http://schemas.microsoft.com/office/drawing/2014/main" id="{FE93E0A5-5826-A006-C7C1-A4AC3B0E4292}"/>
                      </a:ext>
                    </a:extLst>
                  </p:cNvPr>
                  <p:cNvSpPr txBox="1"/>
                  <p:nvPr/>
                </p:nvSpPr>
                <p:spPr>
                  <a:xfrm>
                    <a:off x="1767082" y="5119436"/>
                    <a:ext cx="461665"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ある水準</a:t>
                    </a:r>
                    <a:endParaRPr kumimoji="1" lang="ja-JP" altLang="en-US" sz="900" kern="0" dirty="0">
                      <a:ea typeface="+mn-ea"/>
                      <a:cs typeface="+mn-cs"/>
                      <a:sym typeface="+mn-lt"/>
                    </a:endParaRPr>
                  </a:p>
                </p:txBody>
              </p:sp>
              <p:sp>
                <p:nvSpPr>
                  <p:cNvPr id="132" name="テキスト ボックス 131">
                    <a:extLst>
                      <a:ext uri="{FF2B5EF4-FFF2-40B4-BE49-F238E27FC236}">
                        <a16:creationId xmlns:a16="http://schemas.microsoft.com/office/drawing/2014/main" id="{5D791525-73ED-5331-CBD7-934F9F89EA61}"/>
                      </a:ext>
                    </a:extLst>
                  </p:cNvPr>
                  <p:cNvSpPr txBox="1"/>
                  <p:nvPr/>
                </p:nvSpPr>
                <p:spPr>
                  <a:xfrm>
                    <a:off x="4712837" y="6285947"/>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133" name="テキスト ボックス 132">
                    <a:extLst>
                      <a:ext uri="{FF2B5EF4-FFF2-40B4-BE49-F238E27FC236}">
                        <a16:creationId xmlns:a16="http://schemas.microsoft.com/office/drawing/2014/main" id="{19DE150C-3652-1129-9BC6-1E6F55DD65BB}"/>
                      </a:ext>
                    </a:extLst>
                  </p:cNvPr>
                  <p:cNvSpPr txBox="1"/>
                  <p:nvPr/>
                </p:nvSpPr>
                <p:spPr>
                  <a:xfrm>
                    <a:off x="1153790" y="6293330"/>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134" name="テキスト ボックス 133">
                    <a:extLst>
                      <a:ext uri="{FF2B5EF4-FFF2-40B4-BE49-F238E27FC236}">
                        <a16:creationId xmlns:a16="http://schemas.microsoft.com/office/drawing/2014/main" id="{1791433B-37F9-7160-4C22-853B0EEFEE9F}"/>
                      </a:ext>
                    </a:extLst>
                  </p:cNvPr>
                  <p:cNvSpPr txBox="1"/>
                  <p:nvPr/>
                </p:nvSpPr>
                <p:spPr>
                  <a:xfrm>
                    <a:off x="2711161" y="5099701"/>
                    <a:ext cx="692497"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135" name="吹き出し: 四角形 134">
                    <a:extLst>
                      <a:ext uri="{FF2B5EF4-FFF2-40B4-BE49-F238E27FC236}">
                        <a16:creationId xmlns:a16="http://schemas.microsoft.com/office/drawing/2014/main" id="{03595161-36A4-93FC-AF93-B457100FEE32}"/>
                      </a:ext>
                    </a:extLst>
                  </p:cNvPr>
                  <p:cNvSpPr/>
                  <p:nvPr/>
                </p:nvSpPr>
                <p:spPr bwMode="auto">
                  <a:xfrm>
                    <a:off x="2166703" y="6479297"/>
                    <a:ext cx="2238013" cy="207114"/>
                  </a:xfrm>
                  <a:prstGeom prst="wedgeRectCallout">
                    <a:avLst>
                      <a:gd name="adj1" fmla="val -58036"/>
                      <a:gd name="adj2" fmla="val -119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solidFill>
                          <a:schemeClr val="tx1"/>
                        </a:solidFill>
                      </a:rPr>
                      <a:t>ある水準を上回る場合の平均（水色の平均）</a:t>
                    </a:r>
                    <a:endParaRPr kumimoji="0" lang="ja-JP" altLang="en-US" sz="800" b="0" i="0" u="none" strike="noStrike" cap="none" normalizeH="0" baseline="0" dirty="0">
                      <a:ln>
                        <a:noFill/>
                      </a:ln>
                      <a:solidFill>
                        <a:schemeClr val="tx1"/>
                      </a:solidFill>
                      <a:effectLst/>
                      <a:latin typeface="+mn-lt"/>
                    </a:endParaRPr>
                  </a:p>
                </p:txBody>
              </p:sp>
            </p:grpSp>
          </p:grpSp>
          <p:sp>
            <p:nvSpPr>
              <p:cNvPr id="124" name="テキスト ボックス 123">
                <a:extLst>
                  <a:ext uri="{FF2B5EF4-FFF2-40B4-BE49-F238E27FC236}">
                    <a16:creationId xmlns:a16="http://schemas.microsoft.com/office/drawing/2014/main" id="{B2DE6A07-8FB5-AD64-08D3-019B262AEA7E}"/>
                  </a:ext>
                </a:extLst>
              </p:cNvPr>
              <p:cNvSpPr txBox="1"/>
              <p:nvPr/>
            </p:nvSpPr>
            <p:spPr>
              <a:xfrm>
                <a:off x="3378769" y="4917113"/>
                <a:ext cx="1025922" cy="17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CVaR</a:t>
                </a:r>
                <a:r>
                  <a:rPr kumimoji="1" lang="ja-JP" altLang="en-US" sz="1050" b="1" kern="0" dirty="0">
                    <a:sym typeface="+mn-lt"/>
                  </a:rPr>
                  <a:t>の概念図</a:t>
                </a:r>
                <a:endParaRPr kumimoji="1" lang="ja-JP" altLang="en-US" sz="1050" b="1" kern="0" dirty="0">
                  <a:ea typeface="+mn-ea"/>
                  <a:cs typeface="+mn-cs"/>
                  <a:sym typeface="+mn-lt"/>
                </a:endParaRPr>
              </a:p>
            </p:txBody>
          </p:sp>
        </p:grpSp>
        <p:sp>
          <p:nvSpPr>
            <p:cNvPr id="122" name="正方形/長方形 121">
              <a:extLst>
                <a:ext uri="{FF2B5EF4-FFF2-40B4-BE49-F238E27FC236}">
                  <a16:creationId xmlns:a16="http://schemas.microsoft.com/office/drawing/2014/main" id="{387E2A00-D573-4759-87E0-2E3D71AD22B9}"/>
                </a:ext>
              </a:extLst>
            </p:cNvPr>
            <p:cNvSpPr/>
            <p:nvPr/>
          </p:nvSpPr>
          <p:spPr bwMode="auto">
            <a:xfrm>
              <a:off x="2155971" y="5428628"/>
              <a:ext cx="617012" cy="1054952"/>
            </a:xfrm>
            <a:prstGeom prst="rect">
              <a:avLst/>
            </a:prstGeom>
            <a:solidFill>
              <a:schemeClr val="accent4">
                <a:lumMod val="20000"/>
                <a:lumOff val="80000"/>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Tree>
    <p:extLst>
      <p:ext uri="{BB962C8B-B14F-4D97-AF65-F5344CB8AC3E}">
        <p14:creationId xmlns:p14="http://schemas.microsoft.com/office/powerpoint/2010/main" val="2132513533"/>
      </p:ext>
    </p:extLst>
  </p:cSld>
  <p:clrMapOvr>
    <a:masterClrMapping/>
  </p:clrMapOvr>
  <p:transition spd="med"/>
</p:sld>
</file>

<file path=ppt/theme/theme1.xml><?xml version="1.0" encoding="utf-8"?>
<a:theme xmlns:a="http://schemas.openxmlformats.org/drawingml/2006/main" name="IBM Japan Document Template">
  <a:themeElements>
    <a:clrScheme name="IBM Japan Brand Color 2023">
      <a:dk1>
        <a:srgbClr val="000000"/>
      </a:dk1>
      <a:lt1>
        <a:srgbClr val="FFFFFF"/>
      </a:lt1>
      <a:dk2>
        <a:srgbClr val="002D9C"/>
      </a:dk2>
      <a:lt2>
        <a:srgbClr val="E5F6FF"/>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Sans/JP Light">
      <a:majorFont>
        <a:latin typeface="IBM Plex Sans Light"/>
        <a:ea typeface="IBM Plex Sans JP Light"/>
        <a:cs typeface=""/>
      </a:majorFont>
      <a:minorFont>
        <a:latin typeface="IBM Plex Sans Light"/>
        <a:ea typeface="IBM Plex Sans JP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no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 typeface="+mn-lt"/>
          <a:buNone/>
          <a:tabLst/>
          <a:defRPr kumimoji="0" sz="1400" b="0" i="0" u="none" strike="noStrike" cap="none" normalizeH="0" baseline="0" dirty="0" err="1"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63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none" lIns="0" tIns="0" rIns="0" bIns="0" rtlCol="0">
        <a:spAutoFit/>
      </a:bodyPr>
      <a:lstStyle>
        <a:defPPr marL="0" indent="0" algn="l" defTabSz="2438400">
          <a:lnSpc>
            <a:spcPct val="120000"/>
          </a:lnSpc>
          <a:buSzPct val="100000"/>
          <a:buFontTx/>
          <a:buNone/>
          <a:defRPr kumimoji="1" kern="0" dirty="0" err="1" smtClean="0">
            <a:ea typeface="+mn-ea"/>
            <a:cs typeface="+mn-cs"/>
            <a:sym typeface="+mn-l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Japan_Document_template_v1.0.0_Plex" id="{1E921CCC-6DA3-8745-86EB-4BF7F0F2E612}" vid="{F06D8101-68D0-AC40-B201-58A09BC63902}"/>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Japan Document Template</Template>
  <TotalTime>1104</TotalTime>
  <Words>4640</Words>
  <Application>Microsoft Office PowerPoint</Application>
  <PresentationFormat>ワイド画面</PresentationFormat>
  <Paragraphs>459</Paragraphs>
  <Slides>26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IBM Plex Sans ExtLt</vt:lpstr>
      <vt:lpstr>IBM Plex Sans JP Light 本文</vt:lpstr>
      <vt:lpstr>IBM Plex Sans JP Medm</vt:lpstr>
      <vt:lpstr>IBM Plex Sans Light 本文</vt:lpstr>
      <vt:lpstr>IBM Plex Sans Medm</vt:lpstr>
      <vt:lpstr>Arial</vt:lpstr>
      <vt:lpstr>IBM Plex Sans</vt:lpstr>
      <vt:lpstr>IBM Plex Sans Light</vt:lpstr>
      <vt:lpstr>Wingdings</vt:lpstr>
      <vt:lpstr>IBM Japan Document Template</vt:lpstr>
      <vt:lpstr>一橋大学 データサイエンス演習</vt:lpstr>
      <vt:lpstr>Self-introduction</vt:lpstr>
      <vt:lpstr>目次 ◇金融数理の基礎 　 ✓デリバティブとは何か ― 金融数理の基盤 　 ✓オプションの理論と価格決定 　 ✓デリバティブとリスク管理 ◇金融における人工知能 　 ✓金融における人工知能の事例 　 ✓アナリストレポートから生成した極性指標を用いた市場動向分析 　 ✓予測ベースの極性指標に基づく暗号資産アセットアロケーション戦略 ◇課題 　 ✓課題１ 　 ✓課題２ 　 ✓準備 　 ✓回答例 ◇ Appendix</vt:lpstr>
      <vt:lpstr>金融数理の基礎</vt:lpstr>
      <vt:lpstr>第1章:デリバティブとは何か ― 金融数理の基盤</vt:lpstr>
      <vt:lpstr>第1章:デリバティブとは何か ― 金融数理の基盤</vt:lpstr>
      <vt:lpstr>第2章:オプションの理論と価格決定</vt:lpstr>
      <vt:lpstr>第3章:デリバティブとリスク管理</vt:lpstr>
      <vt:lpstr>第3章:デリバティブとリスク管理</vt:lpstr>
      <vt:lpstr>金融における人工知能</vt:lpstr>
      <vt:lpstr>第4章:金融における人工知能の事例</vt:lpstr>
      <vt:lpstr>第5章:アナリストレポートから生成した極性指標を用いた市場動向分析</vt:lpstr>
      <vt:lpstr>第6章:予測ベースの極性指標に基づく暗号資産アセットアロケーション戦略</vt:lpstr>
      <vt:lpstr>演習</vt:lpstr>
      <vt:lpstr>第8章:課題１</vt:lpstr>
      <vt:lpstr>第9章:課題２</vt:lpstr>
      <vt:lpstr>第１０章:準備</vt:lpstr>
      <vt:lpstr>第１０章:準備</vt:lpstr>
      <vt:lpstr>第１０章:準備</vt:lpstr>
      <vt:lpstr>第１０章:準備</vt:lpstr>
      <vt:lpstr>第１０章:準備</vt:lpstr>
      <vt:lpstr>第１１章:回答例</vt:lpstr>
      <vt:lpstr>第１１章:回答例</vt:lpstr>
      <vt:lpstr>Appendix</vt:lpstr>
      <vt:lpstr>第１２章:参考資料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Japan Template Guidelines v1.1.2</dc:title>
  <dc:creator>TAKU MASUBUCHI</dc:creator>
  <cp:lastModifiedBy>怜 田口</cp:lastModifiedBy>
  <cp:revision>2</cp:revision>
  <cp:lastPrinted>2019-04-25T15:14:05Z</cp:lastPrinted>
  <dcterms:created xsi:type="dcterms:W3CDTF">2023-12-29T00:22:46Z</dcterms:created>
  <dcterms:modified xsi:type="dcterms:W3CDTF">2025-04-22T16:26:32Z</dcterms:modified>
</cp:coreProperties>
</file>